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73"/>
  </p:notesMasterIdLst>
  <p:sldIdLst>
    <p:sldId id="256" r:id="rId2"/>
    <p:sldId id="258" r:id="rId3"/>
    <p:sldId id="259" r:id="rId4"/>
    <p:sldId id="260" r:id="rId5"/>
    <p:sldId id="261" r:id="rId6"/>
    <p:sldId id="323" r:id="rId7"/>
    <p:sldId id="324" r:id="rId8"/>
    <p:sldId id="325" r:id="rId9"/>
    <p:sldId id="326" r:id="rId10"/>
    <p:sldId id="327" r:id="rId11"/>
    <p:sldId id="328" r:id="rId12"/>
    <p:sldId id="263" r:id="rId13"/>
    <p:sldId id="306" r:id="rId14"/>
    <p:sldId id="309" r:id="rId15"/>
    <p:sldId id="311" r:id="rId16"/>
    <p:sldId id="308" r:id="rId17"/>
    <p:sldId id="310" r:id="rId18"/>
    <p:sldId id="305" r:id="rId19"/>
    <p:sldId id="312" r:id="rId20"/>
    <p:sldId id="329" r:id="rId21"/>
    <p:sldId id="330" r:id="rId22"/>
    <p:sldId id="331" r:id="rId23"/>
    <p:sldId id="332" r:id="rId24"/>
    <p:sldId id="333" r:id="rId25"/>
    <p:sldId id="334" r:id="rId26"/>
    <p:sldId id="335" r:id="rId27"/>
    <p:sldId id="336" r:id="rId28"/>
    <p:sldId id="337" r:id="rId29"/>
    <p:sldId id="338" r:id="rId30"/>
    <p:sldId id="307" r:id="rId31"/>
    <p:sldId id="339" r:id="rId32"/>
    <p:sldId id="257" r:id="rId33"/>
    <p:sldId id="340" r:id="rId34"/>
    <p:sldId id="341" r:id="rId35"/>
    <p:sldId id="342" r:id="rId36"/>
    <p:sldId id="343" r:id="rId37"/>
    <p:sldId id="262" r:id="rId38"/>
    <p:sldId id="344" r:id="rId39"/>
    <p:sldId id="345" r:id="rId40"/>
    <p:sldId id="346" r:id="rId41"/>
    <p:sldId id="347" r:id="rId42"/>
    <p:sldId id="348" r:id="rId43"/>
    <p:sldId id="349" r:id="rId44"/>
    <p:sldId id="350" r:id="rId45"/>
    <p:sldId id="351" r:id="rId46"/>
    <p:sldId id="352" r:id="rId47"/>
    <p:sldId id="354" r:id="rId48"/>
    <p:sldId id="355" r:id="rId49"/>
    <p:sldId id="356" r:id="rId50"/>
    <p:sldId id="303" r:id="rId51"/>
    <p:sldId id="313" r:id="rId52"/>
    <p:sldId id="315" r:id="rId53"/>
    <p:sldId id="314" r:id="rId54"/>
    <p:sldId id="316" r:id="rId55"/>
    <p:sldId id="317" r:id="rId56"/>
    <p:sldId id="318" r:id="rId57"/>
    <p:sldId id="319" r:id="rId58"/>
    <p:sldId id="320" r:id="rId59"/>
    <p:sldId id="321" r:id="rId60"/>
    <p:sldId id="322" r:id="rId61"/>
    <p:sldId id="299" r:id="rId62"/>
    <p:sldId id="357" r:id="rId63"/>
    <p:sldId id="358" r:id="rId64"/>
    <p:sldId id="359" r:id="rId65"/>
    <p:sldId id="360" r:id="rId66"/>
    <p:sldId id="361" r:id="rId67"/>
    <p:sldId id="362" r:id="rId68"/>
    <p:sldId id="363" r:id="rId69"/>
    <p:sldId id="364" r:id="rId70"/>
    <p:sldId id="268" r:id="rId71"/>
    <p:sldId id="278" r:id="rId72"/>
  </p:sldIdLst>
  <p:sldSz cx="9144000" cy="5143500" type="screen16x9"/>
  <p:notesSz cx="6858000" cy="9144000"/>
  <p:embeddedFontLst>
    <p:embeddedFont>
      <p:font typeface="Advent Pro SemiBold" panose="020B0604020202020204" charset="0"/>
      <p:regular r:id="rId74"/>
      <p:bold r:id="rId75"/>
    </p:embeddedFont>
    <p:embeddedFont>
      <p:font typeface="Consolas" panose="020B0609020204030204" pitchFamily="49" charset="0"/>
      <p:regular r:id="rId76"/>
      <p:bold r:id="rId77"/>
      <p:italic r:id="rId78"/>
      <p:boldItalic r:id="rId79"/>
    </p:embeddedFont>
    <p:embeddedFont>
      <p:font typeface="Fira Sans Condensed Medium" panose="020B0604020202020204" charset="0"/>
      <p:regular r:id="rId80"/>
      <p:bold r:id="rId81"/>
      <p:italic r:id="rId82"/>
      <p:boldItalic r:id="rId83"/>
    </p:embeddedFont>
    <p:embeddedFont>
      <p:font typeface="Fira Sans Extra Condensed Medium" panose="020B0604020202020204" charset="0"/>
      <p:regular r:id="rId84"/>
      <p:bold r:id="rId85"/>
      <p:italic r:id="rId86"/>
      <p:boldItalic r:id="rId87"/>
    </p:embeddedFont>
    <p:embeddedFont>
      <p:font typeface="Maven Pro" panose="020B0604020202020204" charset="0"/>
      <p:regular r:id="rId88"/>
      <p:bold r:id="rId89"/>
    </p:embeddedFont>
    <p:embeddedFont>
      <p:font typeface="Share Tech" panose="020B0604020202020204" charset="0"/>
      <p:regular r:id="rId90"/>
    </p:embeddedFont>
    <p:embeddedFont>
      <p:font typeface="Vivaldi" panose="03020602050506090804" pitchFamily="66" charset="0"/>
      <p: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98AC"/>
    <a:srgbClr val="FF9973"/>
    <a:srgbClr val="C00000"/>
    <a:srgbClr val="A0DF7D"/>
    <a:srgbClr val="0028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0B4462-F105-4BCB-A5D0-649B0BBF64A9}">
  <a:tblStyle styleId="{DC0B4462-F105-4BCB-A5D0-649B0BBF64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111" autoAdjust="0"/>
    <p:restoredTop sz="94660"/>
  </p:normalViewPr>
  <p:slideViewPr>
    <p:cSldViewPr snapToGrid="0">
      <p:cViewPr>
        <p:scale>
          <a:sx n="125" d="100"/>
          <a:sy n="125" d="100"/>
        </p:scale>
        <p:origin x="792" y="4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3.fntdata"/><Relationship Id="rId84" Type="http://schemas.openxmlformats.org/officeDocument/2006/relationships/font" Target="fonts/font11.fntdata"/><Relationship Id="rId89"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1.fntdata"/><Relationship Id="rId79" Type="http://schemas.openxmlformats.org/officeDocument/2006/relationships/font" Target="fonts/font6.fntdata"/><Relationship Id="rId87"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9.fntdata"/><Relationship Id="rId90" Type="http://schemas.openxmlformats.org/officeDocument/2006/relationships/font" Target="fonts/font17.fntdata"/><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font" Target="fonts/font12.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ah 194233" userId="25b46aee-ad77-4dbf-85b9-f47433b1d940" providerId="ADAL" clId="{C3CC180F-FAE9-43D7-9F6C-01CF22CCBD41}"/>
    <pc:docChg chg="undo redo custSel addSld modSld">
      <pc:chgData name="Farah 194233" userId="25b46aee-ad77-4dbf-85b9-f47433b1d940" providerId="ADAL" clId="{C3CC180F-FAE9-43D7-9F6C-01CF22CCBD41}" dt="2022-05-07T08:13:21.579" v="2053" actId="478"/>
      <pc:docMkLst>
        <pc:docMk/>
      </pc:docMkLst>
      <pc:sldChg chg="modSp mod">
        <pc:chgData name="Farah 194233" userId="25b46aee-ad77-4dbf-85b9-f47433b1d940" providerId="ADAL" clId="{C3CC180F-FAE9-43D7-9F6C-01CF22CCBD41}" dt="2022-05-06T00:42:16.755" v="11" actId="20577"/>
        <pc:sldMkLst>
          <pc:docMk/>
          <pc:sldMk cId="0" sldId="257"/>
        </pc:sldMkLst>
        <pc:spChg chg="mod">
          <ac:chgData name="Farah 194233" userId="25b46aee-ad77-4dbf-85b9-f47433b1d940" providerId="ADAL" clId="{C3CC180F-FAE9-43D7-9F6C-01CF22CCBD41}" dt="2022-05-06T00:42:16.755" v="11" actId="20577"/>
          <ac:spMkLst>
            <pc:docMk/>
            <pc:sldMk cId="0" sldId="257"/>
            <ac:spMk id="466" creationId="{00000000-0000-0000-0000-000000000000}"/>
          </ac:spMkLst>
        </pc:spChg>
      </pc:sldChg>
      <pc:sldChg chg="modSp mod">
        <pc:chgData name="Farah 194233" userId="25b46aee-ad77-4dbf-85b9-f47433b1d940" providerId="ADAL" clId="{C3CC180F-FAE9-43D7-9F6C-01CF22CCBD41}" dt="2022-05-06T01:11:29.541" v="312" actId="20577"/>
        <pc:sldMkLst>
          <pc:docMk/>
          <pc:sldMk cId="0" sldId="258"/>
        </pc:sldMkLst>
        <pc:spChg chg="mod">
          <ac:chgData name="Farah 194233" userId="25b46aee-ad77-4dbf-85b9-f47433b1d940" providerId="ADAL" clId="{C3CC180F-FAE9-43D7-9F6C-01CF22CCBD41}" dt="2022-05-06T01:10:59.930" v="248" actId="20577"/>
          <ac:spMkLst>
            <pc:docMk/>
            <pc:sldMk cId="0" sldId="258"/>
            <ac:spMk id="471" creationId="{00000000-0000-0000-0000-000000000000}"/>
          </ac:spMkLst>
        </pc:spChg>
        <pc:spChg chg="mod">
          <ac:chgData name="Farah 194233" userId="25b46aee-ad77-4dbf-85b9-f47433b1d940" providerId="ADAL" clId="{C3CC180F-FAE9-43D7-9F6C-01CF22CCBD41}" dt="2022-05-06T01:11:29.541" v="312" actId="20577"/>
          <ac:spMkLst>
            <pc:docMk/>
            <pc:sldMk cId="0" sldId="258"/>
            <ac:spMk id="472" creationId="{00000000-0000-0000-0000-000000000000}"/>
          </ac:spMkLst>
        </pc:spChg>
        <pc:spChg chg="mod">
          <ac:chgData name="Farah 194233" userId="25b46aee-ad77-4dbf-85b9-f47433b1d940" providerId="ADAL" clId="{C3CC180F-FAE9-43D7-9F6C-01CF22CCBD41}" dt="2022-05-06T01:09:56.603" v="98" actId="20577"/>
          <ac:spMkLst>
            <pc:docMk/>
            <pc:sldMk cId="0" sldId="258"/>
            <ac:spMk id="473" creationId="{00000000-0000-0000-0000-000000000000}"/>
          </ac:spMkLst>
        </pc:spChg>
        <pc:spChg chg="mod">
          <ac:chgData name="Farah 194233" userId="25b46aee-ad77-4dbf-85b9-f47433b1d940" providerId="ADAL" clId="{C3CC180F-FAE9-43D7-9F6C-01CF22CCBD41}" dt="2022-05-06T01:09:43.359" v="81" actId="20577"/>
          <ac:spMkLst>
            <pc:docMk/>
            <pc:sldMk cId="0" sldId="258"/>
            <ac:spMk id="474" creationId="{00000000-0000-0000-0000-000000000000}"/>
          </ac:spMkLst>
        </pc:spChg>
        <pc:spChg chg="mod">
          <ac:chgData name="Farah 194233" userId="25b46aee-ad77-4dbf-85b9-f47433b1d940" providerId="ADAL" clId="{C3CC180F-FAE9-43D7-9F6C-01CF22CCBD41}" dt="2022-05-06T01:10:17.351" v="140" actId="20577"/>
          <ac:spMkLst>
            <pc:docMk/>
            <pc:sldMk cId="0" sldId="258"/>
            <ac:spMk id="475" creationId="{00000000-0000-0000-0000-000000000000}"/>
          </ac:spMkLst>
        </pc:spChg>
        <pc:spChg chg="mod">
          <ac:chgData name="Farah 194233" userId="25b46aee-ad77-4dbf-85b9-f47433b1d940" providerId="ADAL" clId="{C3CC180F-FAE9-43D7-9F6C-01CF22CCBD41}" dt="2022-05-06T01:10:39.986" v="212" actId="20577"/>
          <ac:spMkLst>
            <pc:docMk/>
            <pc:sldMk cId="0" sldId="258"/>
            <ac:spMk id="477" creationId="{00000000-0000-0000-0000-000000000000}"/>
          </ac:spMkLst>
        </pc:spChg>
      </pc:sldChg>
      <pc:sldChg chg="addSp delSp modSp mod">
        <pc:chgData name="Farah 194233" userId="25b46aee-ad77-4dbf-85b9-f47433b1d940" providerId="ADAL" clId="{C3CC180F-FAE9-43D7-9F6C-01CF22CCBD41}" dt="2022-05-06T01:33:16.256" v="826" actId="14100"/>
        <pc:sldMkLst>
          <pc:docMk/>
          <pc:sldMk cId="0" sldId="259"/>
        </pc:sldMkLst>
        <pc:spChg chg="mod">
          <ac:chgData name="Farah 194233" userId="25b46aee-ad77-4dbf-85b9-f47433b1d940" providerId="ADAL" clId="{C3CC180F-FAE9-43D7-9F6C-01CF22CCBD41}" dt="2022-05-06T01:27:33.593" v="680" actId="208"/>
          <ac:spMkLst>
            <pc:docMk/>
            <pc:sldMk cId="0" sldId="259"/>
            <ac:spMk id="64" creationId="{6F913ABF-E499-A8FE-270F-7F6A545DA381}"/>
          </ac:spMkLst>
        </pc:spChg>
        <pc:spChg chg="mod">
          <ac:chgData name="Farah 194233" userId="25b46aee-ad77-4dbf-85b9-f47433b1d940" providerId="ADAL" clId="{C3CC180F-FAE9-43D7-9F6C-01CF22CCBD41}" dt="2022-05-06T01:27:33.593" v="680" actId="208"/>
          <ac:spMkLst>
            <pc:docMk/>
            <pc:sldMk cId="0" sldId="259"/>
            <ac:spMk id="65" creationId="{7358D612-BB22-8A70-34DF-6AB7F354225F}"/>
          </ac:spMkLst>
        </pc:spChg>
        <pc:spChg chg="mod">
          <ac:chgData name="Farah 194233" userId="25b46aee-ad77-4dbf-85b9-f47433b1d940" providerId="ADAL" clId="{C3CC180F-FAE9-43D7-9F6C-01CF22CCBD41}" dt="2022-05-06T01:33:16.256" v="826" actId="14100"/>
          <ac:spMkLst>
            <pc:docMk/>
            <pc:sldMk cId="0" sldId="259"/>
            <ac:spMk id="506" creationId="{00000000-0000-0000-0000-000000000000}"/>
          </ac:spMkLst>
        </pc:spChg>
        <pc:spChg chg="mod">
          <ac:chgData name="Farah 194233" userId="25b46aee-ad77-4dbf-85b9-f47433b1d940" providerId="ADAL" clId="{C3CC180F-FAE9-43D7-9F6C-01CF22CCBD41}" dt="2022-05-06T01:26:17.851" v="669" actId="20577"/>
          <ac:spMkLst>
            <pc:docMk/>
            <pc:sldMk cId="0" sldId="259"/>
            <ac:spMk id="507" creationId="{00000000-0000-0000-0000-000000000000}"/>
          </ac:spMkLst>
        </pc:spChg>
        <pc:grpChg chg="add mod">
          <ac:chgData name="Farah 194233" userId="25b46aee-ad77-4dbf-85b9-f47433b1d940" providerId="ADAL" clId="{C3CC180F-FAE9-43D7-9F6C-01CF22CCBD41}" dt="2022-05-06T01:27:32.100" v="679" actId="207"/>
          <ac:grpSpMkLst>
            <pc:docMk/>
            <pc:sldMk cId="0" sldId="259"/>
            <ac:grpSpMk id="63" creationId="{6799D66A-8FAE-AB01-6D35-6B87087D3B1B}"/>
          </ac:grpSpMkLst>
        </pc:grpChg>
        <pc:grpChg chg="del">
          <ac:chgData name="Farah 194233" userId="25b46aee-ad77-4dbf-85b9-f47433b1d940" providerId="ADAL" clId="{C3CC180F-FAE9-43D7-9F6C-01CF22CCBD41}" dt="2022-05-06T01:27:00.868" v="670" actId="478"/>
          <ac:grpSpMkLst>
            <pc:docMk/>
            <pc:sldMk cId="0" sldId="259"/>
            <ac:grpSpMk id="534" creationId="{00000000-0000-0000-0000-000000000000}"/>
          </ac:grpSpMkLst>
        </pc:grpChg>
      </pc:sldChg>
      <pc:sldChg chg="addSp delSp modSp mod">
        <pc:chgData name="Farah 194233" userId="25b46aee-ad77-4dbf-85b9-f47433b1d940" providerId="ADAL" clId="{C3CC180F-FAE9-43D7-9F6C-01CF22CCBD41}" dt="2022-05-07T08:12:16.713" v="2035" actId="20577"/>
        <pc:sldMkLst>
          <pc:docMk/>
          <pc:sldMk cId="0" sldId="260"/>
        </pc:sldMkLst>
        <pc:spChg chg="add del mod">
          <ac:chgData name="Farah 194233" userId="25b46aee-ad77-4dbf-85b9-f47433b1d940" providerId="ADAL" clId="{C3CC180F-FAE9-43D7-9F6C-01CF22CCBD41}" dt="2022-05-06T01:36:21.294" v="857" actId="478"/>
          <ac:spMkLst>
            <pc:docMk/>
            <pc:sldMk cId="0" sldId="260"/>
            <ac:spMk id="3" creationId="{8F4D79D6-0B98-298D-91EB-D77D8BE4F302}"/>
          </ac:spMkLst>
        </pc:spChg>
        <pc:spChg chg="add del mod">
          <ac:chgData name="Farah 194233" userId="25b46aee-ad77-4dbf-85b9-f47433b1d940" providerId="ADAL" clId="{C3CC180F-FAE9-43D7-9F6C-01CF22CCBD41}" dt="2022-05-06T01:36:21.294" v="857" actId="478"/>
          <ac:spMkLst>
            <pc:docMk/>
            <pc:sldMk cId="0" sldId="260"/>
            <ac:spMk id="5" creationId="{692CC353-CF35-734A-08C4-34A0E355F407}"/>
          </ac:spMkLst>
        </pc:spChg>
        <pc:spChg chg="add del mod">
          <ac:chgData name="Farah 194233" userId="25b46aee-ad77-4dbf-85b9-f47433b1d940" providerId="ADAL" clId="{C3CC180F-FAE9-43D7-9F6C-01CF22CCBD41}" dt="2022-05-06T01:36:24.156" v="858" actId="478"/>
          <ac:spMkLst>
            <pc:docMk/>
            <pc:sldMk cId="0" sldId="260"/>
            <ac:spMk id="7" creationId="{0E22682B-FBA4-2BA0-1624-DF1D6A3AA49F}"/>
          </ac:spMkLst>
        </pc:spChg>
        <pc:spChg chg="add mod">
          <ac:chgData name="Farah 194233" userId="25b46aee-ad77-4dbf-85b9-f47433b1d940" providerId="ADAL" clId="{C3CC180F-FAE9-43D7-9F6C-01CF22CCBD41}" dt="2022-05-07T08:12:16.713" v="2035" actId="20577"/>
          <ac:spMkLst>
            <pc:docMk/>
            <pc:sldMk cId="0" sldId="260"/>
            <ac:spMk id="9" creationId="{F6026EDF-6A27-11F4-34CC-274D6F8A60AE}"/>
          </ac:spMkLst>
        </pc:spChg>
        <pc:spChg chg="mod">
          <ac:chgData name="Farah 194233" userId="25b46aee-ad77-4dbf-85b9-f47433b1d940" providerId="ADAL" clId="{C3CC180F-FAE9-43D7-9F6C-01CF22CCBD41}" dt="2022-05-06T01:35:54.090" v="846"/>
          <ac:spMkLst>
            <pc:docMk/>
            <pc:sldMk cId="0" sldId="260"/>
            <ac:spMk id="28" creationId="{1EBB1944-AAB3-B3BD-0F61-902CF8EF8DE9}"/>
          </ac:spMkLst>
        </pc:spChg>
        <pc:spChg chg="mod">
          <ac:chgData name="Farah 194233" userId="25b46aee-ad77-4dbf-85b9-f47433b1d940" providerId="ADAL" clId="{C3CC180F-FAE9-43D7-9F6C-01CF22CCBD41}" dt="2022-05-06T01:35:54.090" v="846"/>
          <ac:spMkLst>
            <pc:docMk/>
            <pc:sldMk cId="0" sldId="260"/>
            <ac:spMk id="29" creationId="{6E3C6481-7352-4BC8-2106-AD609EE15A8A}"/>
          </ac:spMkLst>
        </pc:spChg>
        <pc:spChg chg="mod">
          <ac:chgData name="Farah 194233" userId="25b46aee-ad77-4dbf-85b9-f47433b1d940" providerId="ADAL" clId="{C3CC180F-FAE9-43D7-9F6C-01CF22CCBD41}" dt="2022-05-06T01:35:54.090" v="846"/>
          <ac:spMkLst>
            <pc:docMk/>
            <pc:sldMk cId="0" sldId="260"/>
            <ac:spMk id="30" creationId="{58232C13-9FBD-D99A-12BF-6B936DBD6629}"/>
          </ac:spMkLst>
        </pc:spChg>
        <pc:spChg chg="mod">
          <ac:chgData name="Farah 194233" userId="25b46aee-ad77-4dbf-85b9-f47433b1d940" providerId="ADAL" clId="{C3CC180F-FAE9-43D7-9F6C-01CF22CCBD41}" dt="2022-05-06T01:35:54.090" v="846"/>
          <ac:spMkLst>
            <pc:docMk/>
            <pc:sldMk cId="0" sldId="260"/>
            <ac:spMk id="31" creationId="{CC67100B-BB34-FB2B-31E6-F3E4D728E808}"/>
          </ac:spMkLst>
        </pc:spChg>
        <pc:spChg chg="mod">
          <ac:chgData name="Farah 194233" userId="25b46aee-ad77-4dbf-85b9-f47433b1d940" providerId="ADAL" clId="{C3CC180F-FAE9-43D7-9F6C-01CF22CCBD41}" dt="2022-05-06T01:33:43.968" v="841" actId="20577"/>
          <ac:spMkLst>
            <pc:docMk/>
            <pc:sldMk cId="0" sldId="260"/>
            <ac:spMk id="571" creationId="{00000000-0000-0000-0000-000000000000}"/>
          </ac:spMkLst>
        </pc:spChg>
        <pc:spChg chg="del">
          <ac:chgData name="Farah 194233" userId="25b46aee-ad77-4dbf-85b9-f47433b1d940" providerId="ADAL" clId="{C3CC180F-FAE9-43D7-9F6C-01CF22CCBD41}" dt="2022-05-06T01:36:21.294" v="857" actId="478"/>
          <ac:spMkLst>
            <pc:docMk/>
            <pc:sldMk cId="0" sldId="260"/>
            <ac:spMk id="572" creationId="{00000000-0000-0000-0000-000000000000}"/>
          </ac:spMkLst>
        </pc:spChg>
        <pc:spChg chg="del">
          <ac:chgData name="Farah 194233" userId="25b46aee-ad77-4dbf-85b9-f47433b1d940" providerId="ADAL" clId="{C3CC180F-FAE9-43D7-9F6C-01CF22CCBD41}" dt="2022-05-06T01:36:21.294" v="857" actId="478"/>
          <ac:spMkLst>
            <pc:docMk/>
            <pc:sldMk cId="0" sldId="260"/>
            <ac:spMk id="573" creationId="{00000000-0000-0000-0000-000000000000}"/>
          </ac:spMkLst>
        </pc:spChg>
        <pc:spChg chg="del mod">
          <ac:chgData name="Farah 194233" userId="25b46aee-ad77-4dbf-85b9-f47433b1d940" providerId="ADAL" clId="{C3CC180F-FAE9-43D7-9F6C-01CF22CCBD41}" dt="2022-05-06T01:36:17.105" v="856" actId="478"/>
          <ac:spMkLst>
            <pc:docMk/>
            <pc:sldMk cId="0" sldId="260"/>
            <ac:spMk id="574" creationId="{00000000-0000-0000-0000-000000000000}"/>
          </ac:spMkLst>
        </pc:spChg>
        <pc:spChg chg="del mod">
          <ac:chgData name="Farah 194233" userId="25b46aee-ad77-4dbf-85b9-f47433b1d940" providerId="ADAL" clId="{C3CC180F-FAE9-43D7-9F6C-01CF22CCBD41}" dt="2022-05-06T01:36:13.201" v="854" actId="478"/>
          <ac:spMkLst>
            <pc:docMk/>
            <pc:sldMk cId="0" sldId="260"/>
            <ac:spMk id="575" creationId="{00000000-0000-0000-0000-000000000000}"/>
          </ac:spMkLst>
        </pc:spChg>
        <pc:spChg chg="del">
          <ac:chgData name="Farah 194233" userId="25b46aee-ad77-4dbf-85b9-f47433b1d940" providerId="ADAL" clId="{C3CC180F-FAE9-43D7-9F6C-01CF22CCBD41}" dt="2022-05-06T01:36:21.294" v="857" actId="478"/>
          <ac:spMkLst>
            <pc:docMk/>
            <pc:sldMk cId="0" sldId="260"/>
            <ac:spMk id="595" creationId="{00000000-0000-0000-0000-000000000000}"/>
          </ac:spMkLst>
        </pc:spChg>
        <pc:grpChg chg="add mod">
          <ac:chgData name="Farah 194233" userId="25b46aee-ad77-4dbf-85b9-f47433b1d940" providerId="ADAL" clId="{C3CC180F-FAE9-43D7-9F6C-01CF22CCBD41}" dt="2022-05-06T01:37:45.407" v="880" actId="14100"/>
          <ac:grpSpMkLst>
            <pc:docMk/>
            <pc:sldMk cId="0" sldId="260"/>
            <ac:grpSpMk id="27" creationId="{A8986CDD-2FEB-9610-0AE2-2E7F64C84EA9}"/>
          </ac:grpSpMkLst>
        </pc:grpChg>
        <pc:grpChg chg="del mod">
          <ac:chgData name="Farah 194233" userId="25b46aee-ad77-4dbf-85b9-f47433b1d940" providerId="ADAL" clId="{C3CC180F-FAE9-43D7-9F6C-01CF22CCBD41}" dt="2022-05-06T01:35:59.681" v="849" actId="478"/>
          <ac:grpSpMkLst>
            <pc:docMk/>
            <pc:sldMk cId="0" sldId="260"/>
            <ac:grpSpMk id="576" creationId="{00000000-0000-0000-0000-000000000000}"/>
          </ac:grpSpMkLst>
        </pc:grpChg>
        <pc:cxnChg chg="mod">
          <ac:chgData name="Farah 194233" userId="25b46aee-ad77-4dbf-85b9-f47433b1d940" providerId="ADAL" clId="{C3CC180F-FAE9-43D7-9F6C-01CF22CCBD41}" dt="2022-05-06T01:36:21.294" v="857" actId="478"/>
          <ac:cxnSpMkLst>
            <pc:docMk/>
            <pc:sldMk cId="0" sldId="260"/>
            <ac:cxnSpMk id="592" creationId="{00000000-0000-0000-0000-000000000000}"/>
          </ac:cxnSpMkLst>
        </pc:cxnChg>
        <pc:cxnChg chg="mod">
          <ac:chgData name="Farah 194233" userId="25b46aee-ad77-4dbf-85b9-f47433b1d940" providerId="ADAL" clId="{C3CC180F-FAE9-43D7-9F6C-01CF22CCBD41}" dt="2022-05-06T01:37:28.163" v="877" actId="1076"/>
          <ac:cxnSpMkLst>
            <pc:docMk/>
            <pc:sldMk cId="0" sldId="260"/>
            <ac:cxnSpMk id="593" creationId="{00000000-0000-0000-0000-000000000000}"/>
          </ac:cxnSpMkLst>
        </pc:cxnChg>
      </pc:sldChg>
      <pc:sldChg chg="addSp delSp modSp mod">
        <pc:chgData name="Farah 194233" userId="25b46aee-ad77-4dbf-85b9-f47433b1d940" providerId="ADAL" clId="{C3CC180F-FAE9-43D7-9F6C-01CF22CCBD41}" dt="2022-05-06T01:57:31.324" v="1829" actId="478"/>
        <pc:sldMkLst>
          <pc:docMk/>
          <pc:sldMk cId="0" sldId="261"/>
        </pc:sldMkLst>
        <pc:spChg chg="mod">
          <ac:chgData name="Farah 194233" userId="25b46aee-ad77-4dbf-85b9-f47433b1d940" providerId="ADAL" clId="{C3CC180F-FAE9-43D7-9F6C-01CF22CCBD41}" dt="2022-05-06T01:53:14.323" v="1779" actId="207"/>
          <ac:spMkLst>
            <pc:docMk/>
            <pc:sldMk cId="0" sldId="261"/>
            <ac:spMk id="57" creationId="{89EE55A2-B76B-B378-9AB0-8C32EB9C92F2}"/>
          </ac:spMkLst>
        </pc:spChg>
        <pc:spChg chg="mod">
          <ac:chgData name="Farah 194233" userId="25b46aee-ad77-4dbf-85b9-f47433b1d940" providerId="ADAL" clId="{C3CC180F-FAE9-43D7-9F6C-01CF22CCBD41}" dt="2022-05-06T01:53:14.323" v="1779" actId="207"/>
          <ac:spMkLst>
            <pc:docMk/>
            <pc:sldMk cId="0" sldId="261"/>
            <ac:spMk id="58" creationId="{CD8F1665-4DE8-F4E9-B6C1-E72A6AD3093E}"/>
          </ac:spMkLst>
        </pc:spChg>
        <pc:spChg chg="mod">
          <ac:chgData name="Farah 194233" userId="25b46aee-ad77-4dbf-85b9-f47433b1d940" providerId="ADAL" clId="{C3CC180F-FAE9-43D7-9F6C-01CF22CCBD41}" dt="2022-05-06T01:53:14.323" v="1779" actId="207"/>
          <ac:spMkLst>
            <pc:docMk/>
            <pc:sldMk cId="0" sldId="261"/>
            <ac:spMk id="59" creationId="{B077780B-43C4-D1DA-04F0-9C2D1633C156}"/>
          </ac:spMkLst>
        </pc:spChg>
        <pc:spChg chg="mod">
          <ac:chgData name="Farah 194233" userId="25b46aee-ad77-4dbf-85b9-f47433b1d940" providerId="ADAL" clId="{C3CC180F-FAE9-43D7-9F6C-01CF22CCBD41}" dt="2022-05-06T01:53:14.323" v="1779" actId="207"/>
          <ac:spMkLst>
            <pc:docMk/>
            <pc:sldMk cId="0" sldId="261"/>
            <ac:spMk id="60" creationId="{58EDA980-8B67-E434-A18E-649F6CF612D3}"/>
          </ac:spMkLst>
        </pc:spChg>
        <pc:spChg chg="mod">
          <ac:chgData name="Farah 194233" userId="25b46aee-ad77-4dbf-85b9-f47433b1d940" providerId="ADAL" clId="{C3CC180F-FAE9-43D7-9F6C-01CF22CCBD41}" dt="2022-05-06T01:53:14.323" v="1779" actId="207"/>
          <ac:spMkLst>
            <pc:docMk/>
            <pc:sldMk cId="0" sldId="261"/>
            <ac:spMk id="61" creationId="{F1F6355F-8482-D99F-488D-4964DD8DC8C1}"/>
          </ac:spMkLst>
        </pc:spChg>
        <pc:spChg chg="mod">
          <ac:chgData name="Farah 194233" userId="25b46aee-ad77-4dbf-85b9-f47433b1d940" providerId="ADAL" clId="{C3CC180F-FAE9-43D7-9F6C-01CF22CCBD41}" dt="2022-05-06T01:53:14.323" v="1779" actId="207"/>
          <ac:spMkLst>
            <pc:docMk/>
            <pc:sldMk cId="0" sldId="261"/>
            <ac:spMk id="62" creationId="{FC190448-D1CF-4871-13C9-F1124E01727D}"/>
          </ac:spMkLst>
        </pc:spChg>
        <pc:spChg chg="mod">
          <ac:chgData name="Farah 194233" userId="25b46aee-ad77-4dbf-85b9-f47433b1d940" providerId="ADAL" clId="{C3CC180F-FAE9-43D7-9F6C-01CF22CCBD41}" dt="2022-05-06T01:53:14.323" v="1779" actId="207"/>
          <ac:spMkLst>
            <pc:docMk/>
            <pc:sldMk cId="0" sldId="261"/>
            <ac:spMk id="63" creationId="{61B4CAAE-6D52-B58D-495B-4BF58F84A284}"/>
          </ac:spMkLst>
        </pc:spChg>
        <pc:spChg chg="mod">
          <ac:chgData name="Farah 194233" userId="25b46aee-ad77-4dbf-85b9-f47433b1d940" providerId="ADAL" clId="{C3CC180F-FAE9-43D7-9F6C-01CF22CCBD41}" dt="2022-05-06T01:53:14.323" v="1779" actId="207"/>
          <ac:spMkLst>
            <pc:docMk/>
            <pc:sldMk cId="0" sldId="261"/>
            <ac:spMk id="64" creationId="{8DF6F033-F9CC-27AD-1511-73C6F86B2C74}"/>
          </ac:spMkLst>
        </pc:spChg>
        <pc:spChg chg="mod">
          <ac:chgData name="Farah 194233" userId="25b46aee-ad77-4dbf-85b9-f47433b1d940" providerId="ADAL" clId="{C3CC180F-FAE9-43D7-9F6C-01CF22CCBD41}" dt="2022-05-06T01:53:14.323" v="1779" actId="207"/>
          <ac:spMkLst>
            <pc:docMk/>
            <pc:sldMk cId="0" sldId="261"/>
            <ac:spMk id="65" creationId="{C37E468D-93E9-38D2-68F7-3B02054BDF26}"/>
          </ac:spMkLst>
        </pc:spChg>
        <pc:spChg chg="mod">
          <ac:chgData name="Farah 194233" userId="25b46aee-ad77-4dbf-85b9-f47433b1d940" providerId="ADAL" clId="{C3CC180F-FAE9-43D7-9F6C-01CF22CCBD41}" dt="2022-05-06T01:53:14.323" v="1779" actId="207"/>
          <ac:spMkLst>
            <pc:docMk/>
            <pc:sldMk cId="0" sldId="261"/>
            <ac:spMk id="66" creationId="{7C414850-EF38-684D-9E99-E09F0F07886F}"/>
          </ac:spMkLst>
        </pc:spChg>
        <pc:spChg chg="mod">
          <ac:chgData name="Farah 194233" userId="25b46aee-ad77-4dbf-85b9-f47433b1d940" providerId="ADAL" clId="{C3CC180F-FAE9-43D7-9F6C-01CF22CCBD41}" dt="2022-05-06T01:55:34.240" v="1812" actId="207"/>
          <ac:spMkLst>
            <pc:docMk/>
            <pc:sldMk cId="0" sldId="261"/>
            <ac:spMk id="71" creationId="{4F2EF7DC-1E75-C8AB-D267-F9E1C73D2334}"/>
          </ac:spMkLst>
        </pc:spChg>
        <pc:spChg chg="mod">
          <ac:chgData name="Farah 194233" userId="25b46aee-ad77-4dbf-85b9-f47433b1d940" providerId="ADAL" clId="{C3CC180F-FAE9-43D7-9F6C-01CF22CCBD41}" dt="2022-05-06T01:55:34.240" v="1812" actId="207"/>
          <ac:spMkLst>
            <pc:docMk/>
            <pc:sldMk cId="0" sldId="261"/>
            <ac:spMk id="72" creationId="{A1623C0F-2C65-5990-CFFE-ED3B2BE30ED9}"/>
          </ac:spMkLst>
        </pc:spChg>
        <pc:spChg chg="mod">
          <ac:chgData name="Farah 194233" userId="25b46aee-ad77-4dbf-85b9-f47433b1d940" providerId="ADAL" clId="{C3CC180F-FAE9-43D7-9F6C-01CF22CCBD41}" dt="2022-05-06T01:55:34.240" v="1812" actId="207"/>
          <ac:spMkLst>
            <pc:docMk/>
            <pc:sldMk cId="0" sldId="261"/>
            <ac:spMk id="73" creationId="{550D3FAE-79CB-2AE4-306D-E201459E393C}"/>
          </ac:spMkLst>
        </pc:spChg>
        <pc:spChg chg="mod">
          <ac:chgData name="Farah 194233" userId="25b46aee-ad77-4dbf-85b9-f47433b1d940" providerId="ADAL" clId="{C3CC180F-FAE9-43D7-9F6C-01CF22CCBD41}" dt="2022-05-06T01:55:34.240" v="1812" actId="207"/>
          <ac:spMkLst>
            <pc:docMk/>
            <pc:sldMk cId="0" sldId="261"/>
            <ac:spMk id="74" creationId="{485443B1-6B6D-7873-8B70-E997B8F25C98}"/>
          </ac:spMkLst>
        </pc:spChg>
        <pc:spChg chg="mod">
          <ac:chgData name="Farah 194233" userId="25b46aee-ad77-4dbf-85b9-f47433b1d940" providerId="ADAL" clId="{C3CC180F-FAE9-43D7-9F6C-01CF22CCBD41}" dt="2022-05-06T01:55:34.240" v="1812" actId="207"/>
          <ac:spMkLst>
            <pc:docMk/>
            <pc:sldMk cId="0" sldId="261"/>
            <ac:spMk id="75" creationId="{244219B0-23B5-BCB7-766F-88DEAE103B18}"/>
          </ac:spMkLst>
        </pc:spChg>
        <pc:spChg chg="mod">
          <ac:chgData name="Farah 194233" userId="25b46aee-ad77-4dbf-85b9-f47433b1d940" providerId="ADAL" clId="{C3CC180F-FAE9-43D7-9F6C-01CF22CCBD41}" dt="2022-05-06T01:55:34.240" v="1812" actId="207"/>
          <ac:spMkLst>
            <pc:docMk/>
            <pc:sldMk cId="0" sldId="261"/>
            <ac:spMk id="76" creationId="{36A15679-1FC4-5AEB-75D5-360A91C8D3F9}"/>
          </ac:spMkLst>
        </pc:spChg>
        <pc:spChg chg="mod">
          <ac:chgData name="Farah 194233" userId="25b46aee-ad77-4dbf-85b9-f47433b1d940" providerId="ADAL" clId="{C3CC180F-FAE9-43D7-9F6C-01CF22CCBD41}" dt="2022-05-06T01:55:34.240" v="1812" actId="207"/>
          <ac:spMkLst>
            <pc:docMk/>
            <pc:sldMk cId="0" sldId="261"/>
            <ac:spMk id="77" creationId="{F2DA3BB1-A716-EEE1-D4E5-4A02B3A2451C}"/>
          </ac:spMkLst>
        </pc:spChg>
        <pc:spChg chg="mod">
          <ac:chgData name="Farah 194233" userId="25b46aee-ad77-4dbf-85b9-f47433b1d940" providerId="ADAL" clId="{C3CC180F-FAE9-43D7-9F6C-01CF22CCBD41}" dt="2022-05-06T01:55:34.240" v="1812" actId="207"/>
          <ac:spMkLst>
            <pc:docMk/>
            <pc:sldMk cId="0" sldId="261"/>
            <ac:spMk id="78" creationId="{72F2DA5B-8457-58F0-3B2D-C71569B3051E}"/>
          </ac:spMkLst>
        </pc:spChg>
        <pc:spChg chg="mod">
          <ac:chgData name="Farah 194233" userId="25b46aee-ad77-4dbf-85b9-f47433b1d940" providerId="ADAL" clId="{C3CC180F-FAE9-43D7-9F6C-01CF22CCBD41}" dt="2022-05-06T01:55:34.240" v="1812" actId="207"/>
          <ac:spMkLst>
            <pc:docMk/>
            <pc:sldMk cId="0" sldId="261"/>
            <ac:spMk id="79" creationId="{111220AC-073F-0E1C-6C71-3E53CC507C2C}"/>
          </ac:spMkLst>
        </pc:spChg>
        <pc:spChg chg="mod">
          <ac:chgData name="Farah 194233" userId="25b46aee-ad77-4dbf-85b9-f47433b1d940" providerId="ADAL" clId="{C3CC180F-FAE9-43D7-9F6C-01CF22CCBD41}" dt="2022-05-06T01:55:34.240" v="1812" actId="207"/>
          <ac:spMkLst>
            <pc:docMk/>
            <pc:sldMk cId="0" sldId="261"/>
            <ac:spMk id="80" creationId="{EA73EC24-0493-A9BF-D6C6-1B4B91121EEB}"/>
          </ac:spMkLst>
        </pc:spChg>
        <pc:spChg chg="mod">
          <ac:chgData name="Farah 194233" userId="25b46aee-ad77-4dbf-85b9-f47433b1d940" providerId="ADAL" clId="{C3CC180F-FAE9-43D7-9F6C-01CF22CCBD41}" dt="2022-05-06T01:55:34.240" v="1812" actId="207"/>
          <ac:spMkLst>
            <pc:docMk/>
            <pc:sldMk cId="0" sldId="261"/>
            <ac:spMk id="81" creationId="{4B7FC70C-A9AC-848E-13DA-FD71CBA8249C}"/>
          </ac:spMkLst>
        </pc:spChg>
        <pc:spChg chg="mod">
          <ac:chgData name="Farah 194233" userId="25b46aee-ad77-4dbf-85b9-f47433b1d940" providerId="ADAL" clId="{C3CC180F-FAE9-43D7-9F6C-01CF22CCBD41}" dt="2022-05-06T01:55:34.240" v="1812" actId="207"/>
          <ac:spMkLst>
            <pc:docMk/>
            <pc:sldMk cId="0" sldId="261"/>
            <ac:spMk id="82" creationId="{51D7E270-6919-209E-A025-5C12565C29B7}"/>
          </ac:spMkLst>
        </pc:spChg>
        <pc:spChg chg="mod">
          <ac:chgData name="Farah 194233" userId="25b46aee-ad77-4dbf-85b9-f47433b1d940" providerId="ADAL" clId="{C3CC180F-FAE9-43D7-9F6C-01CF22CCBD41}" dt="2022-05-06T01:55:34.240" v="1812" actId="207"/>
          <ac:spMkLst>
            <pc:docMk/>
            <pc:sldMk cId="0" sldId="261"/>
            <ac:spMk id="83" creationId="{8B1DDF46-CB5A-BABC-3113-4705DE4E1F79}"/>
          </ac:spMkLst>
        </pc:spChg>
        <pc:spChg chg="mod">
          <ac:chgData name="Farah 194233" userId="25b46aee-ad77-4dbf-85b9-f47433b1d940" providerId="ADAL" clId="{C3CC180F-FAE9-43D7-9F6C-01CF22CCBD41}" dt="2022-05-06T01:55:34.240" v="1812" actId="207"/>
          <ac:spMkLst>
            <pc:docMk/>
            <pc:sldMk cId="0" sldId="261"/>
            <ac:spMk id="84" creationId="{05C6B790-25C2-EDD1-F565-F12BC349F733}"/>
          </ac:spMkLst>
        </pc:spChg>
        <pc:spChg chg="mod">
          <ac:chgData name="Farah 194233" userId="25b46aee-ad77-4dbf-85b9-f47433b1d940" providerId="ADAL" clId="{C3CC180F-FAE9-43D7-9F6C-01CF22CCBD41}" dt="2022-05-06T01:55:34.240" v="1812" actId="207"/>
          <ac:spMkLst>
            <pc:docMk/>
            <pc:sldMk cId="0" sldId="261"/>
            <ac:spMk id="85" creationId="{476D7182-11DD-E8F5-9101-D947613A4729}"/>
          </ac:spMkLst>
        </pc:spChg>
        <pc:spChg chg="mod">
          <ac:chgData name="Farah 194233" userId="25b46aee-ad77-4dbf-85b9-f47433b1d940" providerId="ADAL" clId="{C3CC180F-FAE9-43D7-9F6C-01CF22CCBD41}" dt="2022-05-06T01:54:34.906" v="1789" actId="207"/>
          <ac:spMkLst>
            <pc:docMk/>
            <pc:sldMk cId="0" sldId="261"/>
            <ac:spMk id="87" creationId="{16051A1C-7ACC-5CF3-90E2-B3FFF4E1860B}"/>
          </ac:spMkLst>
        </pc:spChg>
        <pc:spChg chg="mod">
          <ac:chgData name="Farah 194233" userId="25b46aee-ad77-4dbf-85b9-f47433b1d940" providerId="ADAL" clId="{C3CC180F-FAE9-43D7-9F6C-01CF22CCBD41}" dt="2022-05-06T01:54:34.906" v="1789" actId="207"/>
          <ac:spMkLst>
            <pc:docMk/>
            <pc:sldMk cId="0" sldId="261"/>
            <ac:spMk id="88" creationId="{3750B411-F488-15D1-5D30-005728DC10AC}"/>
          </ac:spMkLst>
        </pc:spChg>
        <pc:spChg chg="mod">
          <ac:chgData name="Farah 194233" userId="25b46aee-ad77-4dbf-85b9-f47433b1d940" providerId="ADAL" clId="{C3CC180F-FAE9-43D7-9F6C-01CF22CCBD41}" dt="2022-05-06T01:54:34.906" v="1789" actId="207"/>
          <ac:spMkLst>
            <pc:docMk/>
            <pc:sldMk cId="0" sldId="261"/>
            <ac:spMk id="89" creationId="{DC43AA76-48CC-C4A2-52BD-142A1420BBDE}"/>
          </ac:spMkLst>
        </pc:spChg>
        <pc:spChg chg="mod">
          <ac:chgData name="Farah 194233" userId="25b46aee-ad77-4dbf-85b9-f47433b1d940" providerId="ADAL" clId="{C3CC180F-FAE9-43D7-9F6C-01CF22CCBD41}" dt="2022-05-06T01:54:34.906" v="1789" actId="207"/>
          <ac:spMkLst>
            <pc:docMk/>
            <pc:sldMk cId="0" sldId="261"/>
            <ac:spMk id="90" creationId="{27E0A415-716F-4FD1-DB43-C314F5DAA44C}"/>
          </ac:spMkLst>
        </pc:spChg>
        <pc:spChg chg="mod">
          <ac:chgData name="Farah 194233" userId="25b46aee-ad77-4dbf-85b9-f47433b1d940" providerId="ADAL" clId="{C3CC180F-FAE9-43D7-9F6C-01CF22CCBD41}" dt="2022-05-06T01:54:34.906" v="1789" actId="207"/>
          <ac:spMkLst>
            <pc:docMk/>
            <pc:sldMk cId="0" sldId="261"/>
            <ac:spMk id="91" creationId="{A69DA3DF-7EAF-932F-1D39-C3FE39F7311D}"/>
          </ac:spMkLst>
        </pc:spChg>
        <pc:spChg chg="mod">
          <ac:chgData name="Farah 194233" userId="25b46aee-ad77-4dbf-85b9-f47433b1d940" providerId="ADAL" clId="{C3CC180F-FAE9-43D7-9F6C-01CF22CCBD41}" dt="2022-05-06T01:54:34.906" v="1789" actId="207"/>
          <ac:spMkLst>
            <pc:docMk/>
            <pc:sldMk cId="0" sldId="261"/>
            <ac:spMk id="92" creationId="{39138F57-68FB-EE52-07BA-A462D2207D90}"/>
          </ac:spMkLst>
        </pc:spChg>
        <pc:spChg chg="mod">
          <ac:chgData name="Farah 194233" userId="25b46aee-ad77-4dbf-85b9-f47433b1d940" providerId="ADAL" clId="{C3CC180F-FAE9-43D7-9F6C-01CF22CCBD41}" dt="2022-05-06T01:54:34.906" v="1789" actId="207"/>
          <ac:spMkLst>
            <pc:docMk/>
            <pc:sldMk cId="0" sldId="261"/>
            <ac:spMk id="93" creationId="{99BD9D4F-A712-BA6E-DC57-3214F4F956A0}"/>
          </ac:spMkLst>
        </pc:spChg>
        <pc:spChg chg="mod">
          <ac:chgData name="Farah 194233" userId="25b46aee-ad77-4dbf-85b9-f47433b1d940" providerId="ADAL" clId="{C3CC180F-FAE9-43D7-9F6C-01CF22CCBD41}" dt="2022-05-06T01:54:34.906" v="1789" actId="207"/>
          <ac:spMkLst>
            <pc:docMk/>
            <pc:sldMk cId="0" sldId="261"/>
            <ac:spMk id="94" creationId="{904F4FFB-3E2E-43EA-75DB-718B97CEFECE}"/>
          </ac:spMkLst>
        </pc:spChg>
        <pc:spChg chg="mod">
          <ac:chgData name="Farah 194233" userId="25b46aee-ad77-4dbf-85b9-f47433b1d940" providerId="ADAL" clId="{C3CC180F-FAE9-43D7-9F6C-01CF22CCBD41}" dt="2022-05-06T01:54:34.906" v="1789" actId="207"/>
          <ac:spMkLst>
            <pc:docMk/>
            <pc:sldMk cId="0" sldId="261"/>
            <ac:spMk id="95" creationId="{B3FBF9DF-35B6-7752-7379-9B9E471D3107}"/>
          </ac:spMkLst>
        </pc:spChg>
        <pc:spChg chg="mod">
          <ac:chgData name="Farah 194233" userId="25b46aee-ad77-4dbf-85b9-f47433b1d940" providerId="ADAL" clId="{C3CC180F-FAE9-43D7-9F6C-01CF22CCBD41}" dt="2022-05-06T01:54:34.906" v="1789" actId="207"/>
          <ac:spMkLst>
            <pc:docMk/>
            <pc:sldMk cId="0" sldId="261"/>
            <ac:spMk id="96" creationId="{6116D28C-24D3-CE7F-E201-A8C4A53AE519}"/>
          </ac:spMkLst>
        </pc:spChg>
        <pc:spChg chg="mod">
          <ac:chgData name="Farah 194233" userId="25b46aee-ad77-4dbf-85b9-f47433b1d940" providerId="ADAL" clId="{C3CC180F-FAE9-43D7-9F6C-01CF22CCBD41}" dt="2022-05-06T01:54:34.906" v="1789" actId="207"/>
          <ac:spMkLst>
            <pc:docMk/>
            <pc:sldMk cId="0" sldId="261"/>
            <ac:spMk id="97" creationId="{B8CDF2D4-A847-9948-C4ED-6FB1CE352269}"/>
          </ac:spMkLst>
        </pc:spChg>
        <pc:spChg chg="mod">
          <ac:chgData name="Farah 194233" userId="25b46aee-ad77-4dbf-85b9-f47433b1d940" providerId="ADAL" clId="{C3CC180F-FAE9-43D7-9F6C-01CF22CCBD41}" dt="2022-05-06T01:54:34.906" v="1789" actId="207"/>
          <ac:spMkLst>
            <pc:docMk/>
            <pc:sldMk cId="0" sldId="261"/>
            <ac:spMk id="98" creationId="{79786BF8-D66C-FBB6-5765-1819F6DC56D7}"/>
          </ac:spMkLst>
        </pc:spChg>
        <pc:spChg chg="mod">
          <ac:chgData name="Farah 194233" userId="25b46aee-ad77-4dbf-85b9-f47433b1d940" providerId="ADAL" clId="{C3CC180F-FAE9-43D7-9F6C-01CF22CCBD41}" dt="2022-05-06T01:54:34.906" v="1789" actId="207"/>
          <ac:spMkLst>
            <pc:docMk/>
            <pc:sldMk cId="0" sldId="261"/>
            <ac:spMk id="99" creationId="{0BAA7169-396C-1936-E106-DBE13375BFF9}"/>
          </ac:spMkLst>
        </pc:spChg>
        <pc:spChg chg="mod">
          <ac:chgData name="Farah 194233" userId="25b46aee-ad77-4dbf-85b9-f47433b1d940" providerId="ADAL" clId="{C3CC180F-FAE9-43D7-9F6C-01CF22CCBD41}" dt="2022-05-06T01:57:13.056" v="1826" actId="207"/>
          <ac:spMkLst>
            <pc:docMk/>
            <pc:sldMk cId="0" sldId="261"/>
            <ac:spMk id="111" creationId="{096788AA-D006-7B47-4074-7D4B4EB4AA7A}"/>
          </ac:spMkLst>
        </pc:spChg>
        <pc:spChg chg="mod">
          <ac:chgData name="Farah 194233" userId="25b46aee-ad77-4dbf-85b9-f47433b1d940" providerId="ADAL" clId="{C3CC180F-FAE9-43D7-9F6C-01CF22CCBD41}" dt="2022-05-06T01:57:13.056" v="1826" actId="207"/>
          <ac:spMkLst>
            <pc:docMk/>
            <pc:sldMk cId="0" sldId="261"/>
            <ac:spMk id="112" creationId="{CED558DB-3497-71A6-CE27-4172B725C3D5}"/>
          </ac:spMkLst>
        </pc:spChg>
        <pc:spChg chg="mod">
          <ac:chgData name="Farah 194233" userId="25b46aee-ad77-4dbf-85b9-f47433b1d940" providerId="ADAL" clId="{C3CC180F-FAE9-43D7-9F6C-01CF22CCBD41}" dt="2022-05-06T01:57:13.056" v="1826" actId="207"/>
          <ac:spMkLst>
            <pc:docMk/>
            <pc:sldMk cId="0" sldId="261"/>
            <ac:spMk id="113" creationId="{D520A980-0F7F-B3D9-D9D5-A6ADBA39E275}"/>
          </ac:spMkLst>
        </pc:spChg>
        <pc:spChg chg="mod">
          <ac:chgData name="Farah 194233" userId="25b46aee-ad77-4dbf-85b9-f47433b1d940" providerId="ADAL" clId="{C3CC180F-FAE9-43D7-9F6C-01CF22CCBD41}" dt="2022-05-06T01:57:13.056" v="1826" actId="207"/>
          <ac:spMkLst>
            <pc:docMk/>
            <pc:sldMk cId="0" sldId="261"/>
            <ac:spMk id="114" creationId="{032FF534-AC1E-E251-B94C-85FB70FD2EF5}"/>
          </ac:spMkLst>
        </pc:spChg>
        <pc:spChg chg="mod">
          <ac:chgData name="Farah 194233" userId="25b46aee-ad77-4dbf-85b9-f47433b1d940" providerId="ADAL" clId="{C3CC180F-FAE9-43D7-9F6C-01CF22CCBD41}" dt="2022-05-06T01:57:13.056" v="1826" actId="207"/>
          <ac:spMkLst>
            <pc:docMk/>
            <pc:sldMk cId="0" sldId="261"/>
            <ac:spMk id="115" creationId="{2478C2C3-11F2-C533-9047-E32954A1EB9A}"/>
          </ac:spMkLst>
        </pc:spChg>
        <pc:spChg chg="mod">
          <ac:chgData name="Farah 194233" userId="25b46aee-ad77-4dbf-85b9-f47433b1d940" providerId="ADAL" clId="{C3CC180F-FAE9-43D7-9F6C-01CF22CCBD41}" dt="2022-05-06T01:57:13.056" v="1826" actId="207"/>
          <ac:spMkLst>
            <pc:docMk/>
            <pc:sldMk cId="0" sldId="261"/>
            <ac:spMk id="116" creationId="{51FC6071-2F3B-AACC-967D-330758F07280}"/>
          </ac:spMkLst>
        </pc:spChg>
        <pc:spChg chg="mod">
          <ac:chgData name="Farah 194233" userId="25b46aee-ad77-4dbf-85b9-f47433b1d940" providerId="ADAL" clId="{C3CC180F-FAE9-43D7-9F6C-01CF22CCBD41}" dt="2022-05-06T01:38:35.120" v="909" actId="20577"/>
          <ac:spMkLst>
            <pc:docMk/>
            <pc:sldMk cId="0" sldId="261"/>
            <ac:spMk id="600" creationId="{00000000-0000-0000-0000-000000000000}"/>
          </ac:spMkLst>
        </pc:spChg>
        <pc:spChg chg="mod">
          <ac:chgData name="Farah 194233" userId="25b46aee-ad77-4dbf-85b9-f47433b1d940" providerId="ADAL" clId="{C3CC180F-FAE9-43D7-9F6C-01CF22CCBD41}" dt="2022-05-06T01:47:46.367" v="1523" actId="20577"/>
          <ac:spMkLst>
            <pc:docMk/>
            <pc:sldMk cId="0" sldId="261"/>
            <ac:spMk id="601" creationId="{00000000-0000-0000-0000-000000000000}"/>
          </ac:spMkLst>
        </pc:spChg>
        <pc:spChg chg="mod">
          <ac:chgData name="Farah 194233" userId="25b46aee-ad77-4dbf-85b9-f47433b1d940" providerId="ADAL" clId="{C3CC180F-FAE9-43D7-9F6C-01CF22CCBD41}" dt="2022-05-06T01:47:41.467" v="1506" actId="20577"/>
          <ac:spMkLst>
            <pc:docMk/>
            <pc:sldMk cId="0" sldId="261"/>
            <ac:spMk id="602" creationId="{00000000-0000-0000-0000-000000000000}"/>
          </ac:spMkLst>
        </pc:spChg>
        <pc:spChg chg="mod">
          <ac:chgData name="Farah 194233" userId="25b46aee-ad77-4dbf-85b9-f47433b1d940" providerId="ADAL" clId="{C3CC180F-FAE9-43D7-9F6C-01CF22CCBD41}" dt="2022-05-06T01:50:40.516" v="1760" actId="20577"/>
          <ac:spMkLst>
            <pc:docMk/>
            <pc:sldMk cId="0" sldId="261"/>
            <ac:spMk id="603" creationId="{00000000-0000-0000-0000-000000000000}"/>
          </ac:spMkLst>
        </pc:spChg>
        <pc:spChg chg="mod">
          <ac:chgData name="Farah 194233" userId="25b46aee-ad77-4dbf-85b9-f47433b1d940" providerId="ADAL" clId="{C3CC180F-FAE9-43D7-9F6C-01CF22CCBD41}" dt="2022-05-06T01:47:14.891" v="1437" actId="20577"/>
          <ac:spMkLst>
            <pc:docMk/>
            <pc:sldMk cId="0" sldId="261"/>
            <ac:spMk id="604" creationId="{00000000-0000-0000-0000-000000000000}"/>
          </ac:spMkLst>
        </pc:spChg>
        <pc:spChg chg="mod">
          <ac:chgData name="Farah 194233" userId="25b46aee-ad77-4dbf-85b9-f47433b1d940" providerId="ADAL" clId="{C3CC180F-FAE9-43D7-9F6C-01CF22CCBD41}" dt="2022-05-06T01:48:32.745" v="1582" actId="20577"/>
          <ac:spMkLst>
            <pc:docMk/>
            <pc:sldMk cId="0" sldId="261"/>
            <ac:spMk id="605" creationId="{00000000-0000-0000-0000-000000000000}"/>
          </ac:spMkLst>
        </pc:spChg>
        <pc:spChg chg="mod">
          <ac:chgData name="Farah 194233" userId="25b46aee-ad77-4dbf-85b9-f47433b1d940" providerId="ADAL" clId="{C3CC180F-FAE9-43D7-9F6C-01CF22CCBD41}" dt="2022-05-06T01:49:04.652" v="1648" actId="20577"/>
          <ac:spMkLst>
            <pc:docMk/>
            <pc:sldMk cId="0" sldId="261"/>
            <ac:spMk id="606" creationId="{00000000-0000-0000-0000-000000000000}"/>
          </ac:spMkLst>
        </pc:spChg>
        <pc:spChg chg="mod">
          <ac:chgData name="Farah 194233" userId="25b46aee-ad77-4dbf-85b9-f47433b1d940" providerId="ADAL" clId="{C3CC180F-FAE9-43D7-9F6C-01CF22CCBD41}" dt="2022-05-06T01:49:19.167" v="1686" actId="20577"/>
          <ac:spMkLst>
            <pc:docMk/>
            <pc:sldMk cId="0" sldId="261"/>
            <ac:spMk id="607" creationId="{00000000-0000-0000-0000-000000000000}"/>
          </ac:spMkLst>
        </pc:spChg>
        <pc:spChg chg="mod">
          <ac:chgData name="Farah 194233" userId="25b46aee-ad77-4dbf-85b9-f47433b1d940" providerId="ADAL" clId="{C3CC180F-FAE9-43D7-9F6C-01CF22CCBD41}" dt="2022-05-06T01:50:06.293" v="1696" actId="20577"/>
          <ac:spMkLst>
            <pc:docMk/>
            <pc:sldMk cId="0" sldId="261"/>
            <ac:spMk id="608" creationId="{00000000-0000-0000-0000-000000000000}"/>
          </ac:spMkLst>
        </pc:spChg>
        <pc:spChg chg="mod ord">
          <ac:chgData name="Farah 194233" userId="25b46aee-ad77-4dbf-85b9-f47433b1d940" providerId="ADAL" clId="{C3CC180F-FAE9-43D7-9F6C-01CF22CCBD41}" dt="2022-05-06T01:55:41.676" v="1815" actId="1076"/>
          <ac:spMkLst>
            <pc:docMk/>
            <pc:sldMk cId="0" sldId="261"/>
            <ac:spMk id="609" creationId="{00000000-0000-0000-0000-000000000000}"/>
          </ac:spMkLst>
        </pc:spChg>
        <pc:spChg chg="add del">
          <ac:chgData name="Farah 194233" userId="25b46aee-ad77-4dbf-85b9-f47433b1d940" providerId="ADAL" clId="{C3CC180F-FAE9-43D7-9F6C-01CF22CCBD41}" dt="2022-05-06T01:57:31.324" v="1829" actId="478"/>
          <ac:spMkLst>
            <pc:docMk/>
            <pc:sldMk cId="0" sldId="261"/>
            <ac:spMk id="610" creationId="{00000000-0000-0000-0000-000000000000}"/>
          </ac:spMkLst>
        </pc:spChg>
        <pc:spChg chg="add del mod">
          <ac:chgData name="Farah 194233" userId="25b46aee-ad77-4dbf-85b9-f47433b1d940" providerId="ADAL" clId="{C3CC180F-FAE9-43D7-9F6C-01CF22CCBD41}" dt="2022-05-06T01:54:37.942" v="1791" actId="1076"/>
          <ac:spMkLst>
            <pc:docMk/>
            <pc:sldMk cId="0" sldId="261"/>
            <ac:spMk id="611" creationId="{00000000-0000-0000-0000-000000000000}"/>
          </ac:spMkLst>
        </pc:spChg>
        <pc:spChg chg="add del">
          <ac:chgData name="Farah 194233" userId="25b46aee-ad77-4dbf-85b9-f47433b1d940" providerId="ADAL" clId="{C3CC180F-FAE9-43D7-9F6C-01CF22CCBD41}" dt="2022-05-06T01:56:57.263" v="1822" actId="478"/>
          <ac:spMkLst>
            <pc:docMk/>
            <pc:sldMk cId="0" sldId="261"/>
            <ac:spMk id="612" creationId="{00000000-0000-0000-0000-000000000000}"/>
          </ac:spMkLst>
        </pc:spChg>
        <pc:grpChg chg="add del mod">
          <ac:chgData name="Farah 194233" userId="25b46aee-ad77-4dbf-85b9-f47433b1d940" providerId="ADAL" clId="{C3CC180F-FAE9-43D7-9F6C-01CF22CCBD41}" dt="2022-05-06T01:56:59.673" v="1823" actId="478"/>
          <ac:grpSpMkLst>
            <pc:docMk/>
            <pc:sldMk cId="0" sldId="261"/>
            <ac:grpSpMk id="56" creationId="{09E005F1-EC95-0712-B7B2-33E0C5E088D4}"/>
          </ac:grpSpMkLst>
        </pc:grpChg>
        <pc:grpChg chg="add mod">
          <ac:chgData name="Farah 194233" userId="25b46aee-ad77-4dbf-85b9-f47433b1d940" providerId="ADAL" clId="{C3CC180F-FAE9-43D7-9F6C-01CF22CCBD41}" dt="2022-05-06T01:55:53.318" v="1816" actId="1076"/>
          <ac:grpSpMkLst>
            <pc:docMk/>
            <pc:sldMk cId="0" sldId="261"/>
            <ac:grpSpMk id="70" creationId="{CB88C181-D7F4-0BD7-8E57-ABBD10CC15A5}"/>
          </ac:grpSpMkLst>
        </pc:grpChg>
        <pc:grpChg chg="add mod">
          <ac:chgData name="Farah 194233" userId="25b46aee-ad77-4dbf-85b9-f47433b1d940" providerId="ADAL" clId="{C3CC180F-FAE9-43D7-9F6C-01CF22CCBD41}" dt="2022-05-06T01:54:34.906" v="1789" actId="207"/>
          <ac:grpSpMkLst>
            <pc:docMk/>
            <pc:sldMk cId="0" sldId="261"/>
            <ac:grpSpMk id="86" creationId="{A02F494A-0AF6-A510-31BF-6EE9A11CAE9D}"/>
          </ac:grpSpMkLst>
        </pc:grpChg>
        <pc:grpChg chg="add mod">
          <ac:chgData name="Farah 194233" userId="25b46aee-ad77-4dbf-85b9-f47433b1d940" providerId="ADAL" clId="{C3CC180F-FAE9-43D7-9F6C-01CF22CCBD41}" dt="2022-05-06T01:57:17.767" v="1827" actId="1076"/>
          <ac:grpSpMkLst>
            <pc:docMk/>
            <pc:sldMk cId="0" sldId="261"/>
            <ac:grpSpMk id="110" creationId="{EE4DD649-0A23-C69B-5700-154EF4CCEEB2}"/>
          </ac:grpSpMkLst>
        </pc:grpChg>
        <pc:grpChg chg="del">
          <ac:chgData name="Farah 194233" userId="25b46aee-ad77-4dbf-85b9-f47433b1d940" providerId="ADAL" clId="{C3CC180F-FAE9-43D7-9F6C-01CF22CCBD41}" dt="2022-05-06T01:56:07.886" v="1818" actId="478"/>
          <ac:grpSpMkLst>
            <pc:docMk/>
            <pc:sldMk cId="0" sldId="261"/>
            <ac:grpSpMk id="616" creationId="{00000000-0000-0000-0000-000000000000}"/>
          </ac:grpSpMkLst>
        </pc:grpChg>
        <pc:grpChg chg="del">
          <ac:chgData name="Farah 194233" userId="25b46aee-ad77-4dbf-85b9-f47433b1d940" providerId="ADAL" clId="{C3CC180F-FAE9-43D7-9F6C-01CF22CCBD41}" dt="2022-05-06T01:54:10.304" v="1781" actId="478"/>
          <ac:grpSpMkLst>
            <pc:docMk/>
            <pc:sldMk cId="0" sldId="261"/>
            <ac:grpSpMk id="630" creationId="{00000000-0000-0000-0000-000000000000}"/>
          </ac:grpSpMkLst>
        </pc:grpChg>
        <pc:grpChg chg="del mod">
          <ac:chgData name="Farah 194233" userId="25b46aee-ad77-4dbf-85b9-f47433b1d940" providerId="ADAL" clId="{C3CC180F-FAE9-43D7-9F6C-01CF22CCBD41}" dt="2022-05-06T01:52:14.350" v="1773" actId="21"/>
          <ac:grpSpMkLst>
            <pc:docMk/>
            <pc:sldMk cId="0" sldId="261"/>
            <ac:grpSpMk id="636" creationId="{00000000-0000-0000-0000-000000000000}"/>
          </ac:grpSpMkLst>
        </pc:grpChg>
        <pc:cxnChg chg="mod">
          <ac:chgData name="Farah 194233" userId="25b46aee-ad77-4dbf-85b9-f47433b1d940" providerId="ADAL" clId="{C3CC180F-FAE9-43D7-9F6C-01CF22CCBD41}" dt="2022-05-06T01:55:41.676" v="1815" actId="1076"/>
          <ac:cxnSpMkLst>
            <pc:docMk/>
            <pc:sldMk cId="0" sldId="261"/>
            <ac:cxnSpMk id="613" creationId="{00000000-0000-0000-0000-000000000000}"/>
          </ac:cxnSpMkLst>
        </pc:cxnChg>
        <pc:cxnChg chg="mod">
          <ac:chgData name="Farah 194233" userId="25b46aee-ad77-4dbf-85b9-f47433b1d940" providerId="ADAL" clId="{C3CC180F-FAE9-43D7-9F6C-01CF22CCBD41}" dt="2022-05-06T01:57:31.324" v="1829" actId="478"/>
          <ac:cxnSpMkLst>
            <pc:docMk/>
            <pc:sldMk cId="0" sldId="261"/>
            <ac:cxnSpMk id="614" creationId="{00000000-0000-0000-0000-000000000000}"/>
          </ac:cxnSpMkLst>
        </pc:cxnChg>
        <pc:cxnChg chg="mod">
          <ac:chgData name="Farah 194233" userId="25b46aee-ad77-4dbf-85b9-f47433b1d940" providerId="ADAL" clId="{C3CC180F-FAE9-43D7-9F6C-01CF22CCBD41}" dt="2022-05-06T01:57:31.324" v="1829" actId="478"/>
          <ac:cxnSpMkLst>
            <pc:docMk/>
            <pc:sldMk cId="0" sldId="261"/>
            <ac:cxnSpMk id="615" creationId="{00000000-0000-0000-0000-000000000000}"/>
          </ac:cxnSpMkLst>
        </pc:cxnChg>
      </pc:sldChg>
      <pc:sldChg chg="delSp modSp mod">
        <pc:chgData name="Farah 194233" userId="25b46aee-ad77-4dbf-85b9-f47433b1d940" providerId="ADAL" clId="{C3CC180F-FAE9-43D7-9F6C-01CF22CCBD41}" dt="2022-05-07T08:13:21.579" v="2053" actId="478"/>
        <pc:sldMkLst>
          <pc:docMk/>
          <pc:sldMk cId="0" sldId="262"/>
        </pc:sldMkLst>
        <pc:spChg chg="mod">
          <ac:chgData name="Farah 194233" userId="25b46aee-ad77-4dbf-85b9-f47433b1d940" providerId="ADAL" clId="{C3CC180F-FAE9-43D7-9F6C-01CF22CCBD41}" dt="2022-05-07T08:13:11.166" v="2050" actId="20577"/>
          <ac:spMkLst>
            <pc:docMk/>
            <pc:sldMk cId="0" sldId="262"/>
            <ac:spMk id="658"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59"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60"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61"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62"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75"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76" creationId="{00000000-0000-0000-0000-000000000000}"/>
          </ac:spMkLst>
        </pc:spChg>
        <pc:spChg chg="del">
          <ac:chgData name="Farah 194233" userId="25b46aee-ad77-4dbf-85b9-f47433b1d940" providerId="ADAL" clId="{C3CC180F-FAE9-43D7-9F6C-01CF22CCBD41}" dt="2022-05-07T08:13:15.615" v="2051" actId="478"/>
          <ac:spMkLst>
            <pc:docMk/>
            <pc:sldMk cId="0" sldId="262"/>
            <ac:spMk id="677"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78" creationId="{00000000-0000-0000-0000-000000000000}"/>
          </ac:spMkLst>
        </pc:spChg>
        <pc:spChg chg="del">
          <ac:chgData name="Farah 194233" userId="25b46aee-ad77-4dbf-85b9-f47433b1d940" providerId="ADAL" clId="{C3CC180F-FAE9-43D7-9F6C-01CF22CCBD41}" dt="2022-05-07T08:13:15.615" v="2051" actId="478"/>
          <ac:spMkLst>
            <pc:docMk/>
            <pc:sldMk cId="0" sldId="262"/>
            <ac:spMk id="679" creationId="{00000000-0000-0000-0000-000000000000}"/>
          </ac:spMkLst>
        </pc:spChg>
        <pc:spChg chg="del">
          <ac:chgData name="Farah 194233" userId="25b46aee-ad77-4dbf-85b9-f47433b1d940" providerId="ADAL" clId="{C3CC180F-FAE9-43D7-9F6C-01CF22CCBD41}" dt="2022-05-07T08:13:21.579" v="2053" actId="478"/>
          <ac:spMkLst>
            <pc:docMk/>
            <pc:sldMk cId="0" sldId="262"/>
            <ac:spMk id="680" creationId="{00000000-0000-0000-0000-000000000000}"/>
          </ac:spMkLst>
        </pc:spChg>
        <pc:spChg chg="del">
          <ac:chgData name="Farah 194233" userId="25b46aee-ad77-4dbf-85b9-f47433b1d940" providerId="ADAL" clId="{C3CC180F-FAE9-43D7-9F6C-01CF22CCBD41}" dt="2022-05-07T08:13:15.615" v="2051" actId="478"/>
          <ac:spMkLst>
            <pc:docMk/>
            <pc:sldMk cId="0" sldId="262"/>
            <ac:spMk id="681" creationId="{00000000-0000-0000-0000-000000000000}"/>
          </ac:spMkLst>
        </pc:spChg>
        <pc:spChg chg="del">
          <ac:chgData name="Farah 194233" userId="25b46aee-ad77-4dbf-85b9-f47433b1d940" providerId="ADAL" clId="{C3CC180F-FAE9-43D7-9F6C-01CF22CCBD41}" dt="2022-05-07T08:13:21.579" v="2053" actId="478"/>
          <ac:spMkLst>
            <pc:docMk/>
            <pc:sldMk cId="0" sldId="262"/>
            <ac:spMk id="682" creationId="{00000000-0000-0000-0000-000000000000}"/>
          </ac:spMkLst>
        </pc:spChg>
        <pc:grpChg chg="del">
          <ac:chgData name="Farah 194233" userId="25b46aee-ad77-4dbf-85b9-f47433b1d940" providerId="ADAL" clId="{C3CC180F-FAE9-43D7-9F6C-01CF22CCBD41}" dt="2022-05-07T08:13:15.615" v="2051" actId="478"/>
          <ac:grpSpMkLst>
            <pc:docMk/>
            <pc:sldMk cId="0" sldId="262"/>
            <ac:grpSpMk id="663" creationId="{00000000-0000-0000-0000-000000000000}"/>
          </ac:grpSpMkLst>
        </pc:grpChg>
        <pc:grpChg chg="del">
          <ac:chgData name="Farah 194233" userId="25b46aee-ad77-4dbf-85b9-f47433b1d940" providerId="ADAL" clId="{C3CC180F-FAE9-43D7-9F6C-01CF22CCBD41}" dt="2022-05-07T08:13:15.615" v="2051" actId="478"/>
          <ac:grpSpMkLst>
            <pc:docMk/>
            <pc:sldMk cId="0" sldId="262"/>
            <ac:grpSpMk id="666" creationId="{00000000-0000-0000-0000-000000000000}"/>
          </ac:grpSpMkLst>
        </pc:grpChg>
        <pc:grpChg chg="del">
          <ac:chgData name="Farah 194233" userId="25b46aee-ad77-4dbf-85b9-f47433b1d940" providerId="ADAL" clId="{C3CC180F-FAE9-43D7-9F6C-01CF22CCBD41}" dt="2022-05-07T08:13:15.615" v="2051" actId="478"/>
          <ac:grpSpMkLst>
            <pc:docMk/>
            <pc:sldMk cId="0" sldId="262"/>
            <ac:grpSpMk id="669" creationId="{00000000-0000-0000-0000-000000000000}"/>
          </ac:grpSpMkLst>
        </pc:grpChg>
        <pc:grpChg chg="del">
          <ac:chgData name="Farah 194233" userId="25b46aee-ad77-4dbf-85b9-f47433b1d940" providerId="ADAL" clId="{C3CC180F-FAE9-43D7-9F6C-01CF22CCBD41}" dt="2022-05-07T08:13:15.615" v="2051" actId="478"/>
          <ac:grpSpMkLst>
            <pc:docMk/>
            <pc:sldMk cId="0" sldId="262"/>
            <ac:grpSpMk id="672" creationId="{00000000-0000-0000-0000-000000000000}"/>
          </ac:grpSpMkLst>
        </pc:grpChg>
      </pc:sldChg>
      <pc:sldChg chg="modSp mod">
        <pc:chgData name="Farah 194233" userId="25b46aee-ad77-4dbf-85b9-f47433b1d940" providerId="ADAL" clId="{C3CC180F-FAE9-43D7-9F6C-01CF22CCBD41}" dt="2022-05-06T01:16:04.890" v="335" actId="1076"/>
        <pc:sldMkLst>
          <pc:docMk/>
          <pc:sldMk cId="0" sldId="263"/>
        </pc:sldMkLst>
        <pc:spChg chg="mod">
          <ac:chgData name="Farah 194233" userId="25b46aee-ad77-4dbf-85b9-f47433b1d940" providerId="ADAL" clId="{C3CC180F-FAE9-43D7-9F6C-01CF22CCBD41}" dt="2022-05-06T01:15:57.766" v="334" actId="20577"/>
          <ac:spMkLst>
            <pc:docMk/>
            <pc:sldMk cId="0" sldId="263"/>
            <ac:spMk id="687" creationId="{00000000-0000-0000-0000-000000000000}"/>
          </ac:spMkLst>
        </pc:spChg>
        <pc:spChg chg="mod">
          <ac:chgData name="Farah 194233" userId="25b46aee-ad77-4dbf-85b9-f47433b1d940" providerId="ADAL" clId="{C3CC180F-FAE9-43D7-9F6C-01CF22CCBD41}" dt="2022-05-06T01:16:04.890" v="335" actId="1076"/>
          <ac:spMkLst>
            <pc:docMk/>
            <pc:sldMk cId="0" sldId="263"/>
            <ac:spMk id="688" creationId="{00000000-0000-0000-0000-000000000000}"/>
          </ac:spMkLst>
        </pc:spChg>
      </pc:sldChg>
      <pc:sldChg chg="modSp mod">
        <pc:chgData name="Farah 194233" userId="25b46aee-ad77-4dbf-85b9-f47433b1d940" providerId="ADAL" clId="{C3CC180F-FAE9-43D7-9F6C-01CF22CCBD41}" dt="2022-05-06T01:35:02.326" v="842" actId="1036"/>
        <pc:sldMkLst>
          <pc:docMk/>
          <pc:sldMk cId="0" sldId="291"/>
        </pc:sldMkLst>
        <pc:grpChg chg="mod">
          <ac:chgData name="Farah 194233" userId="25b46aee-ad77-4dbf-85b9-f47433b1d940" providerId="ADAL" clId="{C3CC180F-FAE9-43D7-9F6C-01CF22CCBD41}" dt="2022-05-06T01:35:02.326" v="842" actId="1036"/>
          <ac:grpSpMkLst>
            <pc:docMk/>
            <pc:sldMk cId="0" sldId="291"/>
            <ac:grpSpMk id="11387" creationId="{00000000-0000-0000-0000-000000000000}"/>
          </ac:grpSpMkLst>
        </pc:grpChg>
      </pc:sldChg>
      <pc:sldChg chg="modSp mod">
        <pc:chgData name="Farah 194233" userId="25b46aee-ad77-4dbf-85b9-f47433b1d940" providerId="ADAL" clId="{C3CC180F-FAE9-43D7-9F6C-01CF22CCBD41}" dt="2022-05-06T01:35:19.801" v="843" actId="1036"/>
        <pc:sldMkLst>
          <pc:docMk/>
          <pc:sldMk cId="0" sldId="292"/>
        </pc:sldMkLst>
        <pc:grpChg chg="mod">
          <ac:chgData name="Farah 194233" userId="25b46aee-ad77-4dbf-85b9-f47433b1d940" providerId="ADAL" clId="{C3CC180F-FAE9-43D7-9F6C-01CF22CCBD41}" dt="2022-05-06T01:35:19.801" v="843" actId="1036"/>
          <ac:grpSpMkLst>
            <pc:docMk/>
            <pc:sldMk cId="0" sldId="292"/>
            <ac:grpSpMk id="11943" creationId="{00000000-0000-0000-0000-000000000000}"/>
          </ac:grpSpMkLst>
        </pc:grpChg>
      </pc:sldChg>
      <pc:sldChg chg="modSp mod">
        <pc:chgData name="Farah 194233" userId="25b46aee-ad77-4dbf-85b9-f47433b1d940" providerId="ADAL" clId="{C3CC180F-FAE9-43D7-9F6C-01CF22CCBD41}" dt="2022-05-06T01:35:41.277" v="845" actId="1036"/>
        <pc:sldMkLst>
          <pc:docMk/>
          <pc:sldMk cId="0" sldId="295"/>
        </pc:sldMkLst>
        <pc:grpChg chg="mod">
          <ac:chgData name="Farah 194233" userId="25b46aee-ad77-4dbf-85b9-f47433b1d940" providerId="ADAL" clId="{C3CC180F-FAE9-43D7-9F6C-01CF22CCBD41}" dt="2022-05-06T01:35:41.277" v="845" actId="1036"/>
          <ac:grpSpMkLst>
            <pc:docMk/>
            <pc:sldMk cId="0" sldId="295"/>
            <ac:grpSpMk id="13345" creationId="{00000000-0000-0000-0000-000000000000}"/>
          </ac:grpSpMkLst>
        </pc:grpChg>
      </pc:sldChg>
      <pc:sldChg chg="addSp delSp modSp new mod">
        <pc:chgData name="Farah 194233" userId="25b46aee-ad77-4dbf-85b9-f47433b1d940" providerId="ADAL" clId="{C3CC180F-FAE9-43D7-9F6C-01CF22CCBD41}" dt="2022-05-06T01:19:44.881" v="379" actId="20577"/>
        <pc:sldMkLst>
          <pc:docMk/>
          <pc:sldMk cId="3343023506" sldId="297"/>
        </pc:sldMkLst>
        <pc:spChg chg="del">
          <ac:chgData name="Farah 194233" userId="25b46aee-ad77-4dbf-85b9-f47433b1d940" providerId="ADAL" clId="{C3CC180F-FAE9-43D7-9F6C-01CF22CCBD41}" dt="2022-05-06T01:17:04.154" v="339" actId="478"/>
          <ac:spMkLst>
            <pc:docMk/>
            <pc:sldMk cId="3343023506" sldId="297"/>
            <ac:spMk id="2" creationId="{9125D034-50FC-D036-E5EE-C69BCC20571F}"/>
          </ac:spMkLst>
        </pc:spChg>
        <pc:spChg chg="del">
          <ac:chgData name="Farah 194233" userId="25b46aee-ad77-4dbf-85b9-f47433b1d940" providerId="ADAL" clId="{C3CC180F-FAE9-43D7-9F6C-01CF22CCBD41}" dt="2022-05-06T01:17:04.154" v="339" actId="478"/>
          <ac:spMkLst>
            <pc:docMk/>
            <pc:sldMk cId="3343023506" sldId="297"/>
            <ac:spMk id="3" creationId="{D9816C2C-FFE1-0C55-C4DD-2E51C6FCF6F2}"/>
          </ac:spMkLst>
        </pc:spChg>
        <pc:spChg chg="del">
          <ac:chgData name="Farah 194233" userId="25b46aee-ad77-4dbf-85b9-f47433b1d940" providerId="ADAL" clId="{C3CC180F-FAE9-43D7-9F6C-01CF22CCBD41}" dt="2022-05-06T01:17:04.154" v="339" actId="478"/>
          <ac:spMkLst>
            <pc:docMk/>
            <pc:sldMk cId="3343023506" sldId="297"/>
            <ac:spMk id="4" creationId="{B4BFE32C-12E7-3D9C-3F45-7A9CC0C46C2B}"/>
          </ac:spMkLst>
        </pc:spChg>
        <pc:spChg chg="add del mod">
          <ac:chgData name="Farah 194233" userId="25b46aee-ad77-4dbf-85b9-f47433b1d940" providerId="ADAL" clId="{C3CC180F-FAE9-43D7-9F6C-01CF22CCBD41}" dt="2022-05-06T01:17:01.591" v="338"/>
          <ac:spMkLst>
            <pc:docMk/>
            <pc:sldMk cId="3343023506" sldId="297"/>
            <ac:spMk id="5" creationId="{6B43E770-DF75-058E-20AF-B617DBE01DE0}"/>
          </ac:spMkLst>
        </pc:spChg>
        <pc:spChg chg="add del mod">
          <ac:chgData name="Farah 194233" userId="25b46aee-ad77-4dbf-85b9-f47433b1d940" providerId="ADAL" clId="{C3CC180F-FAE9-43D7-9F6C-01CF22CCBD41}" dt="2022-05-06T01:17:01.591" v="338"/>
          <ac:spMkLst>
            <pc:docMk/>
            <pc:sldMk cId="3343023506" sldId="297"/>
            <ac:spMk id="6" creationId="{09A2C37E-BC20-A0DA-8347-A5DA7022A296}"/>
          </ac:spMkLst>
        </pc:spChg>
        <pc:spChg chg="add del mod">
          <ac:chgData name="Farah 194233" userId="25b46aee-ad77-4dbf-85b9-f47433b1d940" providerId="ADAL" clId="{C3CC180F-FAE9-43D7-9F6C-01CF22CCBD41}" dt="2022-05-06T01:17:01.591" v="338"/>
          <ac:spMkLst>
            <pc:docMk/>
            <pc:sldMk cId="3343023506" sldId="297"/>
            <ac:spMk id="7" creationId="{90EC6423-6931-EF58-10AF-9408AE51F955}"/>
          </ac:spMkLst>
        </pc:spChg>
        <pc:spChg chg="add del mod">
          <ac:chgData name="Farah 194233" userId="25b46aee-ad77-4dbf-85b9-f47433b1d940" providerId="ADAL" clId="{C3CC180F-FAE9-43D7-9F6C-01CF22CCBD41}" dt="2022-05-06T01:17:01.591" v="338"/>
          <ac:spMkLst>
            <pc:docMk/>
            <pc:sldMk cId="3343023506" sldId="297"/>
            <ac:spMk id="8" creationId="{99E62DDE-0DBF-208B-4622-B0F593AC446A}"/>
          </ac:spMkLst>
        </pc:spChg>
        <pc:spChg chg="add del mod">
          <ac:chgData name="Farah 194233" userId="25b46aee-ad77-4dbf-85b9-f47433b1d940" providerId="ADAL" clId="{C3CC180F-FAE9-43D7-9F6C-01CF22CCBD41}" dt="2022-05-06T01:17:01.591" v="338"/>
          <ac:spMkLst>
            <pc:docMk/>
            <pc:sldMk cId="3343023506" sldId="297"/>
            <ac:spMk id="9" creationId="{FB5DC055-078D-9B7D-ADB1-8DFDBD76B0E8}"/>
          </ac:spMkLst>
        </pc:spChg>
        <pc:spChg chg="add del mod">
          <ac:chgData name="Farah 194233" userId="25b46aee-ad77-4dbf-85b9-f47433b1d940" providerId="ADAL" clId="{C3CC180F-FAE9-43D7-9F6C-01CF22CCBD41}" dt="2022-05-06T01:17:01.591" v="338"/>
          <ac:spMkLst>
            <pc:docMk/>
            <pc:sldMk cId="3343023506" sldId="297"/>
            <ac:spMk id="10" creationId="{929D1F7F-2840-3A0D-DA2D-FFA60CD21F9F}"/>
          </ac:spMkLst>
        </pc:spChg>
        <pc:spChg chg="add mod">
          <ac:chgData name="Farah 194233" userId="25b46aee-ad77-4dbf-85b9-f47433b1d940" providerId="ADAL" clId="{C3CC180F-FAE9-43D7-9F6C-01CF22CCBD41}" dt="2022-05-06T01:17:04.961" v="340"/>
          <ac:spMkLst>
            <pc:docMk/>
            <pc:sldMk cId="3343023506" sldId="297"/>
            <ac:spMk id="12" creationId="{46FED745-81C8-B667-8CD5-9498D0CE1EA7}"/>
          </ac:spMkLst>
        </pc:spChg>
        <pc:spChg chg="add mod">
          <ac:chgData name="Farah 194233" userId="25b46aee-ad77-4dbf-85b9-f47433b1d940" providerId="ADAL" clId="{C3CC180F-FAE9-43D7-9F6C-01CF22CCBD41}" dt="2022-05-06T01:19:44.881" v="379" actId="20577"/>
          <ac:spMkLst>
            <pc:docMk/>
            <pc:sldMk cId="3343023506" sldId="297"/>
            <ac:spMk id="13" creationId="{54A59AD3-1741-EA43-97D4-3919925619AF}"/>
          </ac:spMkLst>
        </pc:spChg>
        <pc:spChg chg="add mod">
          <ac:chgData name="Farah 194233" userId="25b46aee-ad77-4dbf-85b9-f47433b1d940" providerId="ADAL" clId="{C3CC180F-FAE9-43D7-9F6C-01CF22CCBD41}" dt="2022-05-06T01:17:04.961" v="340"/>
          <ac:spMkLst>
            <pc:docMk/>
            <pc:sldMk cId="3343023506" sldId="297"/>
            <ac:spMk id="14" creationId="{89D95B49-45D9-6DEA-0D33-A205EADA2CFD}"/>
          </ac:spMkLst>
        </pc:spChg>
        <pc:spChg chg="add mod">
          <ac:chgData name="Farah 194233" userId="25b46aee-ad77-4dbf-85b9-f47433b1d940" providerId="ADAL" clId="{C3CC180F-FAE9-43D7-9F6C-01CF22CCBD41}" dt="2022-05-06T01:17:09.511" v="342" actId="20577"/>
          <ac:spMkLst>
            <pc:docMk/>
            <pc:sldMk cId="3343023506" sldId="297"/>
            <ac:spMk id="15" creationId="{34B413B6-A773-2F80-2AC6-17CA1CDDB56F}"/>
          </ac:spMkLst>
        </pc:spChg>
        <pc:spChg chg="add mod">
          <ac:chgData name="Farah 194233" userId="25b46aee-ad77-4dbf-85b9-f47433b1d940" providerId="ADAL" clId="{C3CC180F-FAE9-43D7-9F6C-01CF22CCBD41}" dt="2022-05-06T01:17:04.961" v="340"/>
          <ac:spMkLst>
            <pc:docMk/>
            <pc:sldMk cId="3343023506" sldId="297"/>
            <ac:spMk id="16" creationId="{E7DD4A1B-408B-433F-254E-B49B21AAC52D}"/>
          </ac:spMkLst>
        </pc:spChg>
        <pc:spChg chg="add mod">
          <ac:chgData name="Farah 194233" userId="25b46aee-ad77-4dbf-85b9-f47433b1d940" providerId="ADAL" clId="{C3CC180F-FAE9-43D7-9F6C-01CF22CCBD41}" dt="2022-05-06T01:17:04.961" v="340"/>
          <ac:spMkLst>
            <pc:docMk/>
            <pc:sldMk cId="3343023506" sldId="297"/>
            <ac:spMk id="17" creationId="{7EB5227E-5952-8E98-3C4E-7EEA019DCAFD}"/>
          </ac:spMkLst>
        </pc:spChg>
        <pc:cxnChg chg="add del mod">
          <ac:chgData name="Farah 194233" userId="25b46aee-ad77-4dbf-85b9-f47433b1d940" providerId="ADAL" clId="{C3CC180F-FAE9-43D7-9F6C-01CF22CCBD41}" dt="2022-05-06T01:17:01.591" v="338"/>
          <ac:cxnSpMkLst>
            <pc:docMk/>
            <pc:sldMk cId="3343023506" sldId="297"/>
            <ac:cxnSpMk id="11" creationId="{18E1254A-8DE3-B598-0211-B444BB16043D}"/>
          </ac:cxnSpMkLst>
        </pc:cxnChg>
        <pc:cxnChg chg="add mod">
          <ac:chgData name="Farah 194233" userId="25b46aee-ad77-4dbf-85b9-f47433b1d940" providerId="ADAL" clId="{C3CC180F-FAE9-43D7-9F6C-01CF22CCBD41}" dt="2022-05-06T01:17:04.961" v="340"/>
          <ac:cxnSpMkLst>
            <pc:docMk/>
            <pc:sldMk cId="3343023506" sldId="297"/>
            <ac:cxnSpMk id="18" creationId="{E1F5FBBC-F86D-155F-3BAC-254028E4587E}"/>
          </ac:cxnSpMkLst>
        </pc:cxnChg>
      </pc:sldChg>
      <pc:sldChg chg="addSp delSp modSp new mod">
        <pc:chgData name="Farah 194233" userId="25b46aee-ad77-4dbf-85b9-f47433b1d940" providerId="ADAL" clId="{C3CC180F-FAE9-43D7-9F6C-01CF22CCBD41}" dt="2022-05-06T01:21:03.202" v="479" actId="20577"/>
        <pc:sldMkLst>
          <pc:docMk/>
          <pc:sldMk cId="2506741731" sldId="298"/>
        </pc:sldMkLst>
        <pc:spChg chg="del">
          <ac:chgData name="Farah 194233" userId="25b46aee-ad77-4dbf-85b9-f47433b1d940" providerId="ADAL" clId="{C3CC180F-FAE9-43D7-9F6C-01CF22CCBD41}" dt="2022-05-06T01:17:16.283" v="344" actId="478"/>
          <ac:spMkLst>
            <pc:docMk/>
            <pc:sldMk cId="2506741731" sldId="298"/>
            <ac:spMk id="2" creationId="{C2A310CC-4862-D787-4CB1-EBB0AF621405}"/>
          </ac:spMkLst>
        </pc:spChg>
        <pc:spChg chg="del">
          <ac:chgData name="Farah 194233" userId="25b46aee-ad77-4dbf-85b9-f47433b1d940" providerId="ADAL" clId="{C3CC180F-FAE9-43D7-9F6C-01CF22CCBD41}" dt="2022-05-06T01:17:16.283" v="344" actId="478"/>
          <ac:spMkLst>
            <pc:docMk/>
            <pc:sldMk cId="2506741731" sldId="298"/>
            <ac:spMk id="3" creationId="{CFB764F1-AED3-9308-CC0D-11D841334593}"/>
          </ac:spMkLst>
        </pc:spChg>
        <pc:spChg chg="del">
          <ac:chgData name="Farah 194233" userId="25b46aee-ad77-4dbf-85b9-f47433b1d940" providerId="ADAL" clId="{C3CC180F-FAE9-43D7-9F6C-01CF22CCBD41}" dt="2022-05-06T01:17:16.283" v="344" actId="478"/>
          <ac:spMkLst>
            <pc:docMk/>
            <pc:sldMk cId="2506741731" sldId="298"/>
            <ac:spMk id="4" creationId="{C68DE58D-61F1-9EBD-036A-B55350D3D39D}"/>
          </ac:spMkLst>
        </pc:spChg>
        <pc:spChg chg="add mod">
          <ac:chgData name="Farah 194233" userId="25b46aee-ad77-4dbf-85b9-f47433b1d940" providerId="ADAL" clId="{C3CC180F-FAE9-43D7-9F6C-01CF22CCBD41}" dt="2022-05-06T01:17:17.286" v="345"/>
          <ac:spMkLst>
            <pc:docMk/>
            <pc:sldMk cId="2506741731" sldId="298"/>
            <ac:spMk id="5" creationId="{605291E5-A894-7436-C4D4-33DB174B7009}"/>
          </ac:spMkLst>
        </pc:spChg>
        <pc:spChg chg="add mod">
          <ac:chgData name="Farah 194233" userId="25b46aee-ad77-4dbf-85b9-f47433b1d940" providerId="ADAL" clId="{C3CC180F-FAE9-43D7-9F6C-01CF22CCBD41}" dt="2022-05-06T01:21:03.202" v="479" actId="20577"/>
          <ac:spMkLst>
            <pc:docMk/>
            <pc:sldMk cId="2506741731" sldId="298"/>
            <ac:spMk id="6" creationId="{B750BEFB-7AEC-C917-D136-026AEE52D558}"/>
          </ac:spMkLst>
        </pc:spChg>
        <pc:spChg chg="add mod">
          <ac:chgData name="Farah 194233" userId="25b46aee-ad77-4dbf-85b9-f47433b1d940" providerId="ADAL" clId="{C3CC180F-FAE9-43D7-9F6C-01CF22CCBD41}" dt="2022-05-06T01:17:17.286" v="345"/>
          <ac:spMkLst>
            <pc:docMk/>
            <pc:sldMk cId="2506741731" sldId="298"/>
            <ac:spMk id="7" creationId="{CEBBB301-AF9E-DBA5-B0E8-14B7C9D87F3E}"/>
          </ac:spMkLst>
        </pc:spChg>
        <pc:spChg chg="add mod">
          <ac:chgData name="Farah 194233" userId="25b46aee-ad77-4dbf-85b9-f47433b1d940" providerId="ADAL" clId="{C3CC180F-FAE9-43D7-9F6C-01CF22CCBD41}" dt="2022-05-06T01:17:19.913" v="347" actId="20577"/>
          <ac:spMkLst>
            <pc:docMk/>
            <pc:sldMk cId="2506741731" sldId="298"/>
            <ac:spMk id="8" creationId="{F1E5CAAB-D756-D435-0E82-18709F9A8B36}"/>
          </ac:spMkLst>
        </pc:spChg>
        <pc:spChg chg="add mod">
          <ac:chgData name="Farah 194233" userId="25b46aee-ad77-4dbf-85b9-f47433b1d940" providerId="ADAL" clId="{C3CC180F-FAE9-43D7-9F6C-01CF22CCBD41}" dt="2022-05-06T01:17:17.286" v="345"/>
          <ac:spMkLst>
            <pc:docMk/>
            <pc:sldMk cId="2506741731" sldId="298"/>
            <ac:spMk id="9" creationId="{367179A5-F9CE-D6A4-003E-00684C4CF5E5}"/>
          </ac:spMkLst>
        </pc:spChg>
        <pc:spChg chg="add mod">
          <ac:chgData name="Farah 194233" userId="25b46aee-ad77-4dbf-85b9-f47433b1d940" providerId="ADAL" clId="{C3CC180F-FAE9-43D7-9F6C-01CF22CCBD41}" dt="2022-05-06T01:17:17.286" v="345"/>
          <ac:spMkLst>
            <pc:docMk/>
            <pc:sldMk cId="2506741731" sldId="298"/>
            <ac:spMk id="10" creationId="{349503B8-2AB0-EBF1-F500-EE2F408EF23F}"/>
          </ac:spMkLst>
        </pc:spChg>
        <pc:cxnChg chg="add mod">
          <ac:chgData name="Farah 194233" userId="25b46aee-ad77-4dbf-85b9-f47433b1d940" providerId="ADAL" clId="{C3CC180F-FAE9-43D7-9F6C-01CF22CCBD41}" dt="2022-05-06T01:17:17.286" v="345"/>
          <ac:cxnSpMkLst>
            <pc:docMk/>
            <pc:sldMk cId="2506741731" sldId="298"/>
            <ac:cxnSpMk id="11" creationId="{A33796B9-BCA8-6CB7-D5B6-6E4DFEBCC711}"/>
          </ac:cxnSpMkLst>
        </pc:cxnChg>
      </pc:sldChg>
      <pc:sldChg chg="addSp delSp modSp new mod">
        <pc:chgData name="Farah 194233" userId="25b46aee-ad77-4dbf-85b9-f47433b1d940" providerId="ADAL" clId="{C3CC180F-FAE9-43D7-9F6C-01CF22CCBD41}" dt="2022-05-06T01:23:42.917" v="564" actId="20577"/>
        <pc:sldMkLst>
          <pc:docMk/>
          <pc:sldMk cId="4232930790" sldId="299"/>
        </pc:sldMkLst>
        <pc:spChg chg="del">
          <ac:chgData name="Farah 194233" userId="25b46aee-ad77-4dbf-85b9-f47433b1d940" providerId="ADAL" clId="{C3CC180F-FAE9-43D7-9F6C-01CF22CCBD41}" dt="2022-05-06T01:17:27.483" v="349" actId="478"/>
          <ac:spMkLst>
            <pc:docMk/>
            <pc:sldMk cId="4232930790" sldId="299"/>
            <ac:spMk id="2" creationId="{2D4BB2FD-A7D7-0F6B-1A01-575FB3B84FD2}"/>
          </ac:spMkLst>
        </pc:spChg>
        <pc:spChg chg="del">
          <ac:chgData name="Farah 194233" userId="25b46aee-ad77-4dbf-85b9-f47433b1d940" providerId="ADAL" clId="{C3CC180F-FAE9-43D7-9F6C-01CF22CCBD41}" dt="2022-05-06T01:17:27.483" v="349" actId="478"/>
          <ac:spMkLst>
            <pc:docMk/>
            <pc:sldMk cId="4232930790" sldId="299"/>
            <ac:spMk id="3" creationId="{E2A59DCB-705E-D5FA-A83B-1806C98C0F2C}"/>
          </ac:spMkLst>
        </pc:spChg>
        <pc:spChg chg="del">
          <ac:chgData name="Farah 194233" userId="25b46aee-ad77-4dbf-85b9-f47433b1d940" providerId="ADAL" clId="{C3CC180F-FAE9-43D7-9F6C-01CF22CCBD41}" dt="2022-05-06T01:17:27.483" v="349" actId="478"/>
          <ac:spMkLst>
            <pc:docMk/>
            <pc:sldMk cId="4232930790" sldId="299"/>
            <ac:spMk id="4" creationId="{B3857AAE-BC99-748A-2E27-593F1AAD5E95}"/>
          </ac:spMkLst>
        </pc:spChg>
        <pc:spChg chg="add mod">
          <ac:chgData name="Farah 194233" userId="25b46aee-ad77-4dbf-85b9-f47433b1d940" providerId="ADAL" clId="{C3CC180F-FAE9-43D7-9F6C-01CF22CCBD41}" dt="2022-05-06T01:17:28.317" v="350"/>
          <ac:spMkLst>
            <pc:docMk/>
            <pc:sldMk cId="4232930790" sldId="299"/>
            <ac:spMk id="5" creationId="{DCCBA26C-618C-429B-22CF-5B6224AB7583}"/>
          </ac:spMkLst>
        </pc:spChg>
        <pc:spChg chg="add mod">
          <ac:chgData name="Farah 194233" userId="25b46aee-ad77-4dbf-85b9-f47433b1d940" providerId="ADAL" clId="{C3CC180F-FAE9-43D7-9F6C-01CF22CCBD41}" dt="2022-05-06T01:23:42.917" v="564" actId="20577"/>
          <ac:spMkLst>
            <pc:docMk/>
            <pc:sldMk cId="4232930790" sldId="299"/>
            <ac:spMk id="6" creationId="{3423E65D-D45F-B76C-7D60-96434D337551}"/>
          </ac:spMkLst>
        </pc:spChg>
        <pc:spChg chg="add mod">
          <ac:chgData name="Farah 194233" userId="25b46aee-ad77-4dbf-85b9-f47433b1d940" providerId="ADAL" clId="{C3CC180F-FAE9-43D7-9F6C-01CF22CCBD41}" dt="2022-05-06T01:17:28.317" v="350"/>
          <ac:spMkLst>
            <pc:docMk/>
            <pc:sldMk cId="4232930790" sldId="299"/>
            <ac:spMk id="7" creationId="{1ED58C40-B0BC-3C3A-D988-83221BBC5FD8}"/>
          </ac:spMkLst>
        </pc:spChg>
        <pc:spChg chg="add mod">
          <ac:chgData name="Farah 194233" userId="25b46aee-ad77-4dbf-85b9-f47433b1d940" providerId="ADAL" clId="{C3CC180F-FAE9-43D7-9F6C-01CF22CCBD41}" dt="2022-05-06T01:17:30.520" v="354" actId="20577"/>
          <ac:spMkLst>
            <pc:docMk/>
            <pc:sldMk cId="4232930790" sldId="299"/>
            <ac:spMk id="8" creationId="{854CC658-AEA2-750A-06DE-FAE3A9334DD2}"/>
          </ac:spMkLst>
        </pc:spChg>
        <pc:spChg chg="add mod">
          <ac:chgData name="Farah 194233" userId="25b46aee-ad77-4dbf-85b9-f47433b1d940" providerId="ADAL" clId="{C3CC180F-FAE9-43D7-9F6C-01CF22CCBD41}" dt="2022-05-06T01:17:28.317" v="350"/>
          <ac:spMkLst>
            <pc:docMk/>
            <pc:sldMk cId="4232930790" sldId="299"/>
            <ac:spMk id="9" creationId="{9B4757FC-360A-B30D-E2D3-FA0B461C2AD3}"/>
          </ac:spMkLst>
        </pc:spChg>
        <pc:spChg chg="add mod">
          <ac:chgData name="Farah 194233" userId="25b46aee-ad77-4dbf-85b9-f47433b1d940" providerId="ADAL" clId="{C3CC180F-FAE9-43D7-9F6C-01CF22CCBD41}" dt="2022-05-06T01:17:28.317" v="350"/>
          <ac:spMkLst>
            <pc:docMk/>
            <pc:sldMk cId="4232930790" sldId="299"/>
            <ac:spMk id="10" creationId="{F985A979-7A52-A91F-58D9-C12DB9E7C515}"/>
          </ac:spMkLst>
        </pc:spChg>
        <pc:cxnChg chg="add mod">
          <ac:chgData name="Farah 194233" userId="25b46aee-ad77-4dbf-85b9-f47433b1d940" providerId="ADAL" clId="{C3CC180F-FAE9-43D7-9F6C-01CF22CCBD41}" dt="2022-05-06T01:17:28.317" v="350"/>
          <ac:cxnSpMkLst>
            <pc:docMk/>
            <pc:sldMk cId="4232930790" sldId="299"/>
            <ac:cxnSpMk id="11" creationId="{D1CCA519-3218-0D0F-0734-437D741BCB71}"/>
          </ac:cxnSpMkLst>
        </pc:cxnChg>
      </pc:sldChg>
      <pc:sldChg chg="addSp delSp modSp new mod">
        <pc:chgData name="Farah 194233" userId="25b46aee-ad77-4dbf-85b9-f47433b1d940" providerId="ADAL" clId="{C3CC180F-FAE9-43D7-9F6C-01CF22CCBD41}" dt="2022-05-06T01:17:43.728" v="359" actId="20577"/>
        <pc:sldMkLst>
          <pc:docMk/>
          <pc:sldMk cId="2321107667" sldId="300"/>
        </pc:sldMkLst>
        <pc:spChg chg="del">
          <ac:chgData name="Farah 194233" userId="25b46aee-ad77-4dbf-85b9-f47433b1d940" providerId="ADAL" clId="{C3CC180F-FAE9-43D7-9F6C-01CF22CCBD41}" dt="2022-05-06T01:17:40.882" v="356" actId="478"/>
          <ac:spMkLst>
            <pc:docMk/>
            <pc:sldMk cId="2321107667" sldId="300"/>
            <ac:spMk id="2" creationId="{C867E8D6-3DBC-1AD4-6BB9-9BC58F7E7F59}"/>
          </ac:spMkLst>
        </pc:spChg>
        <pc:spChg chg="del">
          <ac:chgData name="Farah 194233" userId="25b46aee-ad77-4dbf-85b9-f47433b1d940" providerId="ADAL" clId="{C3CC180F-FAE9-43D7-9F6C-01CF22CCBD41}" dt="2022-05-06T01:17:40.882" v="356" actId="478"/>
          <ac:spMkLst>
            <pc:docMk/>
            <pc:sldMk cId="2321107667" sldId="300"/>
            <ac:spMk id="3" creationId="{C8DD5056-30BA-8B3E-6FD8-8A8E3DA98F1B}"/>
          </ac:spMkLst>
        </pc:spChg>
        <pc:spChg chg="del">
          <ac:chgData name="Farah 194233" userId="25b46aee-ad77-4dbf-85b9-f47433b1d940" providerId="ADAL" clId="{C3CC180F-FAE9-43D7-9F6C-01CF22CCBD41}" dt="2022-05-06T01:17:40.882" v="356" actId="478"/>
          <ac:spMkLst>
            <pc:docMk/>
            <pc:sldMk cId="2321107667" sldId="300"/>
            <ac:spMk id="4" creationId="{27BC6A86-D3E5-E794-46AD-B1BE11F39B8D}"/>
          </ac:spMkLst>
        </pc:spChg>
        <pc:spChg chg="add mod">
          <ac:chgData name="Farah 194233" userId="25b46aee-ad77-4dbf-85b9-f47433b1d940" providerId="ADAL" clId="{C3CC180F-FAE9-43D7-9F6C-01CF22CCBD41}" dt="2022-05-06T01:17:41.610" v="357"/>
          <ac:spMkLst>
            <pc:docMk/>
            <pc:sldMk cId="2321107667" sldId="300"/>
            <ac:spMk id="5" creationId="{1798E791-3C0B-BC8F-29B6-C38E620E5ECC}"/>
          </ac:spMkLst>
        </pc:spChg>
        <pc:spChg chg="add mod">
          <ac:chgData name="Farah 194233" userId="25b46aee-ad77-4dbf-85b9-f47433b1d940" providerId="ADAL" clId="{C3CC180F-FAE9-43D7-9F6C-01CF22CCBD41}" dt="2022-05-06T01:17:41.610" v="357"/>
          <ac:spMkLst>
            <pc:docMk/>
            <pc:sldMk cId="2321107667" sldId="300"/>
            <ac:spMk id="6" creationId="{50C78B1A-000F-9C7F-2BBC-DA78DC743DBD}"/>
          </ac:spMkLst>
        </pc:spChg>
        <pc:spChg chg="add mod">
          <ac:chgData name="Farah 194233" userId="25b46aee-ad77-4dbf-85b9-f47433b1d940" providerId="ADAL" clId="{C3CC180F-FAE9-43D7-9F6C-01CF22CCBD41}" dt="2022-05-06T01:17:41.610" v="357"/>
          <ac:spMkLst>
            <pc:docMk/>
            <pc:sldMk cId="2321107667" sldId="300"/>
            <ac:spMk id="7" creationId="{4EC3B49B-E08F-BEF0-F7EE-CDB16F169463}"/>
          </ac:spMkLst>
        </pc:spChg>
        <pc:spChg chg="add mod">
          <ac:chgData name="Farah 194233" userId="25b46aee-ad77-4dbf-85b9-f47433b1d940" providerId="ADAL" clId="{C3CC180F-FAE9-43D7-9F6C-01CF22CCBD41}" dt="2022-05-06T01:17:43.728" v="359" actId="20577"/>
          <ac:spMkLst>
            <pc:docMk/>
            <pc:sldMk cId="2321107667" sldId="300"/>
            <ac:spMk id="8" creationId="{791F5EBA-1F64-E734-8D92-B784E6F3A43B}"/>
          </ac:spMkLst>
        </pc:spChg>
        <pc:spChg chg="add mod">
          <ac:chgData name="Farah 194233" userId="25b46aee-ad77-4dbf-85b9-f47433b1d940" providerId="ADAL" clId="{C3CC180F-FAE9-43D7-9F6C-01CF22CCBD41}" dt="2022-05-06T01:17:41.610" v="357"/>
          <ac:spMkLst>
            <pc:docMk/>
            <pc:sldMk cId="2321107667" sldId="300"/>
            <ac:spMk id="9" creationId="{77756E30-02FF-EE15-1E45-BD6E3403716A}"/>
          </ac:spMkLst>
        </pc:spChg>
        <pc:spChg chg="add mod">
          <ac:chgData name="Farah 194233" userId="25b46aee-ad77-4dbf-85b9-f47433b1d940" providerId="ADAL" clId="{C3CC180F-FAE9-43D7-9F6C-01CF22CCBD41}" dt="2022-05-06T01:17:41.610" v="357"/>
          <ac:spMkLst>
            <pc:docMk/>
            <pc:sldMk cId="2321107667" sldId="300"/>
            <ac:spMk id="10" creationId="{3C80012C-5788-BEDC-1030-C5F0747AE3E3}"/>
          </ac:spMkLst>
        </pc:spChg>
        <pc:cxnChg chg="add mod">
          <ac:chgData name="Farah 194233" userId="25b46aee-ad77-4dbf-85b9-f47433b1d940" providerId="ADAL" clId="{C3CC180F-FAE9-43D7-9F6C-01CF22CCBD41}" dt="2022-05-06T01:17:41.610" v="357"/>
          <ac:cxnSpMkLst>
            <pc:docMk/>
            <pc:sldMk cId="2321107667" sldId="300"/>
            <ac:cxnSpMk id="11" creationId="{DE079786-D18B-43AA-FCF2-7DB865D02405}"/>
          </ac:cxnSpMkLst>
        </pc:cxnChg>
      </pc:sldChg>
      <pc:sldChg chg="addSp delSp modSp new mod">
        <pc:chgData name="Farah 194233" userId="25b46aee-ad77-4dbf-85b9-f47433b1d940" providerId="ADAL" clId="{C3CC180F-FAE9-43D7-9F6C-01CF22CCBD41}" dt="2022-05-06T01:17:50.940" v="364" actId="20577"/>
        <pc:sldMkLst>
          <pc:docMk/>
          <pc:sldMk cId="303667008" sldId="301"/>
        </pc:sldMkLst>
        <pc:spChg chg="del">
          <ac:chgData name="Farah 194233" userId="25b46aee-ad77-4dbf-85b9-f47433b1d940" providerId="ADAL" clId="{C3CC180F-FAE9-43D7-9F6C-01CF22CCBD41}" dt="2022-05-06T01:17:48.386" v="361" actId="478"/>
          <ac:spMkLst>
            <pc:docMk/>
            <pc:sldMk cId="303667008" sldId="301"/>
            <ac:spMk id="2" creationId="{7AE5BD1A-E76A-587F-D34C-24BFE7ADE0D3}"/>
          </ac:spMkLst>
        </pc:spChg>
        <pc:spChg chg="del">
          <ac:chgData name="Farah 194233" userId="25b46aee-ad77-4dbf-85b9-f47433b1d940" providerId="ADAL" clId="{C3CC180F-FAE9-43D7-9F6C-01CF22CCBD41}" dt="2022-05-06T01:17:48.386" v="361" actId="478"/>
          <ac:spMkLst>
            <pc:docMk/>
            <pc:sldMk cId="303667008" sldId="301"/>
            <ac:spMk id="3" creationId="{72A15FA4-8F16-1FE7-F348-80D3FACAB45D}"/>
          </ac:spMkLst>
        </pc:spChg>
        <pc:spChg chg="del">
          <ac:chgData name="Farah 194233" userId="25b46aee-ad77-4dbf-85b9-f47433b1d940" providerId="ADAL" clId="{C3CC180F-FAE9-43D7-9F6C-01CF22CCBD41}" dt="2022-05-06T01:17:48.386" v="361" actId="478"/>
          <ac:spMkLst>
            <pc:docMk/>
            <pc:sldMk cId="303667008" sldId="301"/>
            <ac:spMk id="4" creationId="{9B827F83-5AEA-9B58-8BAE-0385D2E1DF1E}"/>
          </ac:spMkLst>
        </pc:spChg>
        <pc:spChg chg="add mod">
          <ac:chgData name="Farah 194233" userId="25b46aee-ad77-4dbf-85b9-f47433b1d940" providerId="ADAL" clId="{C3CC180F-FAE9-43D7-9F6C-01CF22CCBD41}" dt="2022-05-06T01:17:48.763" v="362"/>
          <ac:spMkLst>
            <pc:docMk/>
            <pc:sldMk cId="303667008" sldId="301"/>
            <ac:spMk id="5" creationId="{97126389-974F-F115-D010-B2F60C69A7ED}"/>
          </ac:spMkLst>
        </pc:spChg>
        <pc:spChg chg="add mod">
          <ac:chgData name="Farah 194233" userId="25b46aee-ad77-4dbf-85b9-f47433b1d940" providerId="ADAL" clId="{C3CC180F-FAE9-43D7-9F6C-01CF22CCBD41}" dt="2022-05-06T01:17:48.763" v="362"/>
          <ac:spMkLst>
            <pc:docMk/>
            <pc:sldMk cId="303667008" sldId="301"/>
            <ac:spMk id="6" creationId="{0AD576DA-1771-856D-A2A4-AFD08CD20C8D}"/>
          </ac:spMkLst>
        </pc:spChg>
        <pc:spChg chg="add mod">
          <ac:chgData name="Farah 194233" userId="25b46aee-ad77-4dbf-85b9-f47433b1d940" providerId="ADAL" clId="{C3CC180F-FAE9-43D7-9F6C-01CF22CCBD41}" dt="2022-05-06T01:17:48.763" v="362"/>
          <ac:spMkLst>
            <pc:docMk/>
            <pc:sldMk cId="303667008" sldId="301"/>
            <ac:spMk id="7" creationId="{3013D4ED-F25B-4A11-B815-1D1B857D2187}"/>
          </ac:spMkLst>
        </pc:spChg>
        <pc:spChg chg="add mod">
          <ac:chgData name="Farah 194233" userId="25b46aee-ad77-4dbf-85b9-f47433b1d940" providerId="ADAL" clId="{C3CC180F-FAE9-43D7-9F6C-01CF22CCBD41}" dt="2022-05-06T01:17:50.940" v="364" actId="20577"/>
          <ac:spMkLst>
            <pc:docMk/>
            <pc:sldMk cId="303667008" sldId="301"/>
            <ac:spMk id="8" creationId="{038430B6-FD77-A58D-AB68-E67686C19C93}"/>
          </ac:spMkLst>
        </pc:spChg>
        <pc:spChg chg="add mod">
          <ac:chgData name="Farah 194233" userId="25b46aee-ad77-4dbf-85b9-f47433b1d940" providerId="ADAL" clId="{C3CC180F-FAE9-43D7-9F6C-01CF22CCBD41}" dt="2022-05-06T01:17:48.763" v="362"/>
          <ac:spMkLst>
            <pc:docMk/>
            <pc:sldMk cId="303667008" sldId="301"/>
            <ac:spMk id="9" creationId="{6944F303-0C2D-471A-42EB-B1AAF6B4CA85}"/>
          </ac:spMkLst>
        </pc:spChg>
        <pc:spChg chg="add mod">
          <ac:chgData name="Farah 194233" userId="25b46aee-ad77-4dbf-85b9-f47433b1d940" providerId="ADAL" clId="{C3CC180F-FAE9-43D7-9F6C-01CF22CCBD41}" dt="2022-05-06T01:17:48.763" v="362"/>
          <ac:spMkLst>
            <pc:docMk/>
            <pc:sldMk cId="303667008" sldId="301"/>
            <ac:spMk id="10" creationId="{FB9EB904-05B7-2159-FE95-87DEE25DCDB8}"/>
          </ac:spMkLst>
        </pc:spChg>
        <pc:cxnChg chg="add mod">
          <ac:chgData name="Farah 194233" userId="25b46aee-ad77-4dbf-85b9-f47433b1d940" providerId="ADAL" clId="{C3CC180F-FAE9-43D7-9F6C-01CF22CCBD41}" dt="2022-05-06T01:17:48.763" v="362"/>
          <ac:cxnSpMkLst>
            <pc:docMk/>
            <pc:sldMk cId="303667008" sldId="301"/>
            <ac:cxnSpMk id="11" creationId="{C6812A3C-8ED9-7B6F-42B2-B68E92D2F77E}"/>
          </ac:cxnSpMkLst>
        </pc:cxnChg>
      </pc:sldChg>
      <pc:sldChg chg="addSp delSp modSp new mod">
        <pc:chgData name="Farah 194233" userId="25b46aee-ad77-4dbf-85b9-f47433b1d940" providerId="ADAL" clId="{C3CC180F-FAE9-43D7-9F6C-01CF22CCBD41}" dt="2022-05-06T01:18:15.793" v="376" actId="20577"/>
        <pc:sldMkLst>
          <pc:docMk/>
          <pc:sldMk cId="574371651" sldId="302"/>
        </pc:sldMkLst>
        <pc:spChg chg="del">
          <ac:chgData name="Farah 194233" userId="25b46aee-ad77-4dbf-85b9-f47433b1d940" providerId="ADAL" clId="{C3CC180F-FAE9-43D7-9F6C-01CF22CCBD41}" dt="2022-05-06T01:18:04.821" v="366" actId="478"/>
          <ac:spMkLst>
            <pc:docMk/>
            <pc:sldMk cId="574371651" sldId="302"/>
            <ac:spMk id="2" creationId="{5F809BDF-8B38-BB3E-3BCD-5D5508CD40C4}"/>
          </ac:spMkLst>
        </pc:spChg>
        <pc:spChg chg="del">
          <ac:chgData name="Farah 194233" userId="25b46aee-ad77-4dbf-85b9-f47433b1d940" providerId="ADAL" clId="{C3CC180F-FAE9-43D7-9F6C-01CF22CCBD41}" dt="2022-05-06T01:18:04.821" v="366" actId="478"/>
          <ac:spMkLst>
            <pc:docMk/>
            <pc:sldMk cId="574371651" sldId="302"/>
            <ac:spMk id="3" creationId="{F96C7C5C-15AC-82D6-99BF-4A84112A748F}"/>
          </ac:spMkLst>
        </pc:spChg>
        <pc:spChg chg="del">
          <ac:chgData name="Farah 194233" userId="25b46aee-ad77-4dbf-85b9-f47433b1d940" providerId="ADAL" clId="{C3CC180F-FAE9-43D7-9F6C-01CF22CCBD41}" dt="2022-05-06T01:18:04.821" v="366" actId="478"/>
          <ac:spMkLst>
            <pc:docMk/>
            <pc:sldMk cId="574371651" sldId="302"/>
            <ac:spMk id="4" creationId="{77CED1C8-8D16-4F0E-2FB4-18570C5630DB}"/>
          </ac:spMkLst>
        </pc:spChg>
        <pc:spChg chg="add mod">
          <ac:chgData name="Farah 194233" userId="25b46aee-ad77-4dbf-85b9-f47433b1d940" providerId="ADAL" clId="{C3CC180F-FAE9-43D7-9F6C-01CF22CCBD41}" dt="2022-05-06T01:18:05.560" v="367"/>
          <ac:spMkLst>
            <pc:docMk/>
            <pc:sldMk cId="574371651" sldId="302"/>
            <ac:spMk id="5" creationId="{8BE1DDDD-DFC9-C7E5-D4EF-A73289FCE149}"/>
          </ac:spMkLst>
        </pc:spChg>
        <pc:spChg chg="add mod">
          <ac:chgData name="Farah 194233" userId="25b46aee-ad77-4dbf-85b9-f47433b1d940" providerId="ADAL" clId="{C3CC180F-FAE9-43D7-9F6C-01CF22CCBD41}" dt="2022-05-06T01:18:05.560" v="367"/>
          <ac:spMkLst>
            <pc:docMk/>
            <pc:sldMk cId="574371651" sldId="302"/>
            <ac:spMk id="6" creationId="{96D4D5E6-D65C-6D5B-A4C9-76128FDE351F}"/>
          </ac:spMkLst>
        </pc:spChg>
        <pc:spChg chg="add mod">
          <ac:chgData name="Farah 194233" userId="25b46aee-ad77-4dbf-85b9-f47433b1d940" providerId="ADAL" clId="{C3CC180F-FAE9-43D7-9F6C-01CF22CCBD41}" dt="2022-05-06T01:18:05.560" v="367"/>
          <ac:spMkLst>
            <pc:docMk/>
            <pc:sldMk cId="574371651" sldId="302"/>
            <ac:spMk id="7" creationId="{F7072218-291B-653B-5F4B-9BE0285119D7}"/>
          </ac:spMkLst>
        </pc:spChg>
        <pc:spChg chg="add mod">
          <ac:chgData name="Farah 194233" userId="25b46aee-ad77-4dbf-85b9-f47433b1d940" providerId="ADAL" clId="{C3CC180F-FAE9-43D7-9F6C-01CF22CCBD41}" dt="2022-05-06T01:18:15.793" v="376" actId="20577"/>
          <ac:spMkLst>
            <pc:docMk/>
            <pc:sldMk cId="574371651" sldId="302"/>
            <ac:spMk id="8" creationId="{87BF0CBC-AA76-3E53-348C-89A3AAC380C3}"/>
          </ac:spMkLst>
        </pc:spChg>
        <pc:spChg chg="add mod">
          <ac:chgData name="Farah 194233" userId="25b46aee-ad77-4dbf-85b9-f47433b1d940" providerId="ADAL" clId="{C3CC180F-FAE9-43D7-9F6C-01CF22CCBD41}" dt="2022-05-06T01:18:05.560" v="367"/>
          <ac:spMkLst>
            <pc:docMk/>
            <pc:sldMk cId="574371651" sldId="302"/>
            <ac:spMk id="9" creationId="{51713203-2E62-825E-AB28-F5072E73EA09}"/>
          </ac:spMkLst>
        </pc:spChg>
        <pc:spChg chg="add mod">
          <ac:chgData name="Farah 194233" userId="25b46aee-ad77-4dbf-85b9-f47433b1d940" providerId="ADAL" clId="{C3CC180F-FAE9-43D7-9F6C-01CF22CCBD41}" dt="2022-05-06T01:18:05.560" v="367"/>
          <ac:spMkLst>
            <pc:docMk/>
            <pc:sldMk cId="574371651" sldId="302"/>
            <ac:spMk id="10" creationId="{6A842C0F-4FD7-AE4E-3FE0-BF2C1067756C}"/>
          </ac:spMkLst>
        </pc:spChg>
        <pc:cxnChg chg="add mod">
          <ac:chgData name="Farah 194233" userId="25b46aee-ad77-4dbf-85b9-f47433b1d940" providerId="ADAL" clId="{C3CC180F-FAE9-43D7-9F6C-01CF22CCBD41}" dt="2022-05-06T01:18:05.560" v="367"/>
          <ac:cxnSpMkLst>
            <pc:docMk/>
            <pc:sldMk cId="574371651" sldId="302"/>
            <ac:cxnSpMk id="11" creationId="{8E79B33F-D17A-3480-D846-32FD32E7956A}"/>
          </ac:cxnSpMkLst>
        </pc:cxnChg>
      </pc:sldChg>
      <pc:sldChg chg="addSp delSp modSp new mod">
        <pc:chgData name="Farah 194233" userId="25b46aee-ad77-4dbf-85b9-f47433b1d940" providerId="ADAL" clId="{C3CC180F-FAE9-43D7-9F6C-01CF22CCBD41}" dt="2022-05-06T01:24:57.988" v="573"/>
        <pc:sldMkLst>
          <pc:docMk/>
          <pc:sldMk cId="1641652235" sldId="303"/>
        </pc:sldMkLst>
        <pc:spChg chg="del">
          <ac:chgData name="Farah 194233" userId="25b46aee-ad77-4dbf-85b9-f47433b1d940" providerId="ADAL" clId="{C3CC180F-FAE9-43D7-9F6C-01CF22CCBD41}" dt="2022-05-06T01:24:13.897" v="566" actId="478"/>
          <ac:spMkLst>
            <pc:docMk/>
            <pc:sldMk cId="1641652235" sldId="303"/>
            <ac:spMk id="2" creationId="{92322A3D-6FF6-900D-5E56-3D58DFCFBE56}"/>
          </ac:spMkLst>
        </pc:spChg>
        <pc:spChg chg="del">
          <ac:chgData name="Farah 194233" userId="25b46aee-ad77-4dbf-85b9-f47433b1d940" providerId="ADAL" clId="{C3CC180F-FAE9-43D7-9F6C-01CF22CCBD41}" dt="2022-05-06T01:24:18.157" v="567" actId="478"/>
          <ac:spMkLst>
            <pc:docMk/>
            <pc:sldMk cId="1641652235" sldId="303"/>
            <ac:spMk id="3" creationId="{01B332CF-8B89-963C-A656-BD449B007949}"/>
          </ac:spMkLst>
        </pc:spChg>
        <pc:spChg chg="del">
          <ac:chgData name="Farah 194233" userId="25b46aee-ad77-4dbf-85b9-f47433b1d940" providerId="ADAL" clId="{C3CC180F-FAE9-43D7-9F6C-01CF22CCBD41}" dt="2022-05-06T01:24:13.897" v="566" actId="478"/>
          <ac:spMkLst>
            <pc:docMk/>
            <pc:sldMk cId="1641652235" sldId="303"/>
            <ac:spMk id="4" creationId="{C9A9B1DC-8986-E3EE-FCBD-37EC0FAE832B}"/>
          </ac:spMkLst>
        </pc:spChg>
        <pc:spChg chg="add del">
          <ac:chgData name="Farah 194233" userId="25b46aee-ad77-4dbf-85b9-f47433b1d940" providerId="ADAL" clId="{C3CC180F-FAE9-43D7-9F6C-01CF22CCBD41}" dt="2022-05-06T01:24:19.851" v="569" actId="22"/>
          <ac:spMkLst>
            <pc:docMk/>
            <pc:sldMk cId="1641652235" sldId="303"/>
            <ac:spMk id="6" creationId="{C469BB06-7CDA-88CE-A4CC-47F2A7AABE3C}"/>
          </ac:spMkLst>
        </pc:spChg>
        <pc:spChg chg="add mod">
          <ac:chgData name="Farah 194233" userId="25b46aee-ad77-4dbf-85b9-f47433b1d940" providerId="ADAL" clId="{C3CC180F-FAE9-43D7-9F6C-01CF22CCBD41}" dt="2022-05-06T01:24:30.017" v="570"/>
          <ac:spMkLst>
            <pc:docMk/>
            <pc:sldMk cId="1641652235" sldId="303"/>
            <ac:spMk id="7" creationId="{3A874E1F-7ED6-8D4F-F58F-44CC89A16981}"/>
          </ac:spMkLst>
        </pc:spChg>
        <pc:spChg chg="add mod">
          <ac:chgData name="Farah 194233" userId="25b46aee-ad77-4dbf-85b9-f47433b1d940" providerId="ADAL" clId="{C3CC180F-FAE9-43D7-9F6C-01CF22CCBD41}" dt="2022-05-06T01:24:57.988" v="573"/>
          <ac:spMkLst>
            <pc:docMk/>
            <pc:sldMk cId="1641652235" sldId="303"/>
            <ac:spMk id="8" creationId="{054CC69B-5FCD-01B4-DE67-9DA477082010}"/>
          </ac:spMkLst>
        </pc:spChg>
        <pc:spChg chg="add mod">
          <ac:chgData name="Farah 194233" userId="25b46aee-ad77-4dbf-85b9-f47433b1d940" providerId="ADAL" clId="{C3CC180F-FAE9-43D7-9F6C-01CF22CCBD41}" dt="2022-05-06T01:24:30.017" v="570"/>
          <ac:spMkLst>
            <pc:docMk/>
            <pc:sldMk cId="1641652235" sldId="303"/>
            <ac:spMk id="9" creationId="{6117F1DD-0B0D-C918-BF36-752E739F3495}"/>
          </ac:spMkLst>
        </pc:spChg>
        <pc:spChg chg="add mod">
          <ac:chgData name="Farah 194233" userId="25b46aee-ad77-4dbf-85b9-f47433b1d940" providerId="ADAL" clId="{C3CC180F-FAE9-43D7-9F6C-01CF22CCBD41}" dt="2022-05-06T01:24:32.755" v="572" actId="20577"/>
          <ac:spMkLst>
            <pc:docMk/>
            <pc:sldMk cId="1641652235" sldId="303"/>
            <ac:spMk id="10" creationId="{A78230B4-D1DE-F38A-466B-75403DC438CF}"/>
          </ac:spMkLst>
        </pc:spChg>
        <pc:spChg chg="add mod">
          <ac:chgData name="Farah 194233" userId="25b46aee-ad77-4dbf-85b9-f47433b1d940" providerId="ADAL" clId="{C3CC180F-FAE9-43D7-9F6C-01CF22CCBD41}" dt="2022-05-06T01:24:30.017" v="570"/>
          <ac:spMkLst>
            <pc:docMk/>
            <pc:sldMk cId="1641652235" sldId="303"/>
            <ac:spMk id="11" creationId="{41BE2196-CB85-D994-0882-853ED1FB4BD1}"/>
          </ac:spMkLst>
        </pc:spChg>
        <pc:spChg chg="add mod">
          <ac:chgData name="Farah 194233" userId="25b46aee-ad77-4dbf-85b9-f47433b1d940" providerId="ADAL" clId="{C3CC180F-FAE9-43D7-9F6C-01CF22CCBD41}" dt="2022-05-06T01:24:30.017" v="570"/>
          <ac:spMkLst>
            <pc:docMk/>
            <pc:sldMk cId="1641652235" sldId="303"/>
            <ac:spMk id="12" creationId="{ED0A2941-CBA6-6FED-4E7E-7CD39F583DF4}"/>
          </ac:spMkLst>
        </pc:spChg>
        <pc:cxnChg chg="add mod">
          <ac:chgData name="Farah 194233" userId="25b46aee-ad77-4dbf-85b9-f47433b1d940" providerId="ADAL" clId="{C3CC180F-FAE9-43D7-9F6C-01CF22CCBD41}" dt="2022-05-06T01:24:30.017" v="570"/>
          <ac:cxnSpMkLst>
            <pc:docMk/>
            <pc:sldMk cId="1641652235" sldId="303"/>
            <ac:cxnSpMk id="13" creationId="{1D2CFCEC-38AE-BC91-B8E8-81F3C49E17CC}"/>
          </ac:cxnSpMkLst>
        </pc:cxnChg>
      </pc:sldChg>
      <pc:sldChg chg="addSp delSp modSp new mod">
        <pc:chgData name="Farah 194233" userId="25b46aee-ad77-4dbf-85b9-f47433b1d940" providerId="ADAL" clId="{C3CC180F-FAE9-43D7-9F6C-01CF22CCBD41}" dt="2022-05-06T01:25:45.903" v="649" actId="20577"/>
        <pc:sldMkLst>
          <pc:docMk/>
          <pc:sldMk cId="2798107750" sldId="304"/>
        </pc:sldMkLst>
        <pc:spChg chg="del">
          <ac:chgData name="Farah 194233" userId="25b46aee-ad77-4dbf-85b9-f47433b1d940" providerId="ADAL" clId="{C3CC180F-FAE9-43D7-9F6C-01CF22CCBD41}" dt="2022-05-06T01:25:04.361" v="575" actId="478"/>
          <ac:spMkLst>
            <pc:docMk/>
            <pc:sldMk cId="2798107750" sldId="304"/>
            <ac:spMk id="2" creationId="{C8B166F1-0964-8DFC-A3C5-15E678A705EC}"/>
          </ac:spMkLst>
        </pc:spChg>
        <pc:spChg chg="del">
          <ac:chgData name="Farah 194233" userId="25b46aee-ad77-4dbf-85b9-f47433b1d940" providerId="ADAL" clId="{C3CC180F-FAE9-43D7-9F6C-01CF22CCBD41}" dt="2022-05-06T01:25:04.361" v="575" actId="478"/>
          <ac:spMkLst>
            <pc:docMk/>
            <pc:sldMk cId="2798107750" sldId="304"/>
            <ac:spMk id="3" creationId="{CEB77990-9D6A-55FB-C362-FFE24CA9D294}"/>
          </ac:spMkLst>
        </pc:spChg>
        <pc:spChg chg="del">
          <ac:chgData name="Farah 194233" userId="25b46aee-ad77-4dbf-85b9-f47433b1d940" providerId="ADAL" clId="{C3CC180F-FAE9-43D7-9F6C-01CF22CCBD41}" dt="2022-05-06T01:25:04.361" v="575" actId="478"/>
          <ac:spMkLst>
            <pc:docMk/>
            <pc:sldMk cId="2798107750" sldId="304"/>
            <ac:spMk id="4" creationId="{46DAB8C7-BF0E-B0F6-2B1C-D0316592BD35}"/>
          </ac:spMkLst>
        </pc:spChg>
        <pc:spChg chg="add del">
          <ac:chgData name="Farah 194233" userId="25b46aee-ad77-4dbf-85b9-f47433b1d940" providerId="ADAL" clId="{C3CC180F-FAE9-43D7-9F6C-01CF22CCBD41}" dt="2022-05-06T01:25:06.021" v="577" actId="22"/>
          <ac:spMkLst>
            <pc:docMk/>
            <pc:sldMk cId="2798107750" sldId="304"/>
            <ac:spMk id="6" creationId="{A0C9E511-2E2F-7BD3-0E22-69C14CA6DB51}"/>
          </ac:spMkLst>
        </pc:spChg>
        <pc:spChg chg="add mod">
          <ac:chgData name="Farah 194233" userId="25b46aee-ad77-4dbf-85b9-f47433b1d940" providerId="ADAL" clId="{C3CC180F-FAE9-43D7-9F6C-01CF22CCBD41}" dt="2022-05-06T01:25:11.733" v="578"/>
          <ac:spMkLst>
            <pc:docMk/>
            <pc:sldMk cId="2798107750" sldId="304"/>
            <ac:spMk id="7" creationId="{1CCB03E8-5666-EE8C-00BB-04E62A050688}"/>
          </ac:spMkLst>
        </pc:spChg>
        <pc:spChg chg="add mod">
          <ac:chgData name="Farah 194233" userId="25b46aee-ad77-4dbf-85b9-f47433b1d940" providerId="ADAL" clId="{C3CC180F-FAE9-43D7-9F6C-01CF22CCBD41}" dt="2022-05-06T01:25:45.903" v="649" actId="20577"/>
          <ac:spMkLst>
            <pc:docMk/>
            <pc:sldMk cId="2798107750" sldId="304"/>
            <ac:spMk id="8" creationId="{A78B7810-6987-2B4E-8883-262DF6B30FF4}"/>
          </ac:spMkLst>
        </pc:spChg>
        <pc:spChg chg="add mod">
          <ac:chgData name="Farah 194233" userId="25b46aee-ad77-4dbf-85b9-f47433b1d940" providerId="ADAL" clId="{C3CC180F-FAE9-43D7-9F6C-01CF22CCBD41}" dt="2022-05-06T01:25:11.733" v="578"/>
          <ac:spMkLst>
            <pc:docMk/>
            <pc:sldMk cId="2798107750" sldId="304"/>
            <ac:spMk id="9" creationId="{61E1B02D-3DD0-5E7D-2480-2B9CF897D8A7}"/>
          </ac:spMkLst>
        </pc:spChg>
        <pc:spChg chg="add mod">
          <ac:chgData name="Farah 194233" userId="25b46aee-ad77-4dbf-85b9-f47433b1d940" providerId="ADAL" clId="{C3CC180F-FAE9-43D7-9F6C-01CF22CCBD41}" dt="2022-05-06T01:25:14.081" v="580" actId="20577"/>
          <ac:spMkLst>
            <pc:docMk/>
            <pc:sldMk cId="2798107750" sldId="304"/>
            <ac:spMk id="10" creationId="{0E89FE55-25AE-CC24-B9CE-658D38DD5BAB}"/>
          </ac:spMkLst>
        </pc:spChg>
        <pc:spChg chg="add mod">
          <ac:chgData name="Farah 194233" userId="25b46aee-ad77-4dbf-85b9-f47433b1d940" providerId="ADAL" clId="{C3CC180F-FAE9-43D7-9F6C-01CF22CCBD41}" dt="2022-05-06T01:25:11.733" v="578"/>
          <ac:spMkLst>
            <pc:docMk/>
            <pc:sldMk cId="2798107750" sldId="304"/>
            <ac:spMk id="11" creationId="{582E81F2-CC4C-84B3-52A6-A5D788A65A2E}"/>
          </ac:spMkLst>
        </pc:spChg>
        <pc:spChg chg="add mod">
          <ac:chgData name="Farah 194233" userId="25b46aee-ad77-4dbf-85b9-f47433b1d940" providerId="ADAL" clId="{C3CC180F-FAE9-43D7-9F6C-01CF22CCBD41}" dt="2022-05-06T01:25:11.733" v="578"/>
          <ac:spMkLst>
            <pc:docMk/>
            <pc:sldMk cId="2798107750" sldId="304"/>
            <ac:spMk id="12" creationId="{A03C4957-66A7-C5AF-C249-4BD643B6426D}"/>
          </ac:spMkLst>
        </pc:spChg>
        <pc:cxnChg chg="add mod">
          <ac:chgData name="Farah 194233" userId="25b46aee-ad77-4dbf-85b9-f47433b1d940" providerId="ADAL" clId="{C3CC180F-FAE9-43D7-9F6C-01CF22CCBD41}" dt="2022-05-06T01:25:11.733" v="578"/>
          <ac:cxnSpMkLst>
            <pc:docMk/>
            <pc:sldMk cId="2798107750" sldId="304"/>
            <ac:cxnSpMk id="13" creationId="{53F14B23-660F-CDFE-365D-EC8C5F3696E8}"/>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695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511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544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94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1bb3865e8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1bb3865e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1bb3865e8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1bb3865e8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1bb3865e8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1bb3865e8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bb3865e82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bb3865e8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7" name="Google Shape;507;p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1bb3865e82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1bb3865e8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617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649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441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75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302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031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59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212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972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4062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1bb3865e82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1bb3865e8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2232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930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396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609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336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80365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extLst>
      <p:ext uri="{BB962C8B-B14F-4D97-AF65-F5344CB8AC3E}">
        <p14:creationId xmlns:p14="http://schemas.microsoft.com/office/powerpoint/2010/main" val="159652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477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366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67" r:id="rId5"/>
    <p:sldLayoutId id="2147483668" r:id="rId6"/>
    <p:sldLayoutId id="2147483672" r:id="rId7"/>
    <p:sldLayoutId id="2147483673" r:id="rId8"/>
    <p:sldLayoutId id="2147483674" r:id="rId9"/>
    <p:sldLayoutId id="2147483675" r:id="rId10"/>
    <p:sldLayoutId id="2147483676" r:id="rId11"/>
    <p:sldLayoutId id="214748367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Group 2</a:t>
            </a:r>
          </a:p>
          <a:p>
            <a:pPr marL="0" lvl="0" indent="0" algn="ctr" rtl="0">
              <a:spcBef>
                <a:spcPts val="0"/>
              </a:spcBef>
              <a:spcAft>
                <a:spcPts val="0"/>
              </a:spcAft>
              <a:buNone/>
            </a:pPr>
            <a:r>
              <a:rPr lang="en" dirty="0"/>
              <a:t>Ashraf Adel 196280</a:t>
            </a:r>
          </a:p>
          <a:p>
            <a:pPr marL="0" lvl="0" indent="0" algn="ctr" rtl="0">
              <a:spcBef>
                <a:spcPts val="0"/>
              </a:spcBef>
              <a:spcAft>
                <a:spcPts val="0"/>
              </a:spcAft>
              <a:buNone/>
            </a:pPr>
            <a:r>
              <a:rPr lang="en" dirty="0"/>
              <a:t>Farah Aymen 194233</a:t>
            </a:r>
          </a:p>
          <a:p>
            <a:pPr marL="0" lvl="0" indent="0" algn="ctr" rtl="0">
              <a:spcBef>
                <a:spcPts val="0"/>
              </a:spcBef>
              <a:spcAft>
                <a:spcPts val="0"/>
              </a:spcAft>
              <a:buNone/>
            </a:pPr>
            <a:r>
              <a:rPr lang="en" dirty="0"/>
              <a:t>Aissat</a:t>
            </a:r>
            <a:r>
              <a:rPr lang="en-US" dirty="0"/>
              <a:t>o</a:t>
            </a:r>
            <a:r>
              <a:rPr lang="en" dirty="0"/>
              <a:t>u </a:t>
            </a:r>
            <a:r>
              <a:rPr lang="en-US" dirty="0"/>
              <a:t>Aida 197346</a:t>
            </a:r>
            <a:endParaRPr dirty="0"/>
          </a:p>
        </p:txBody>
      </p:sp>
      <p:sp>
        <p:nvSpPr>
          <p:cNvPr id="435" name="Google Shape;435;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Startup </a:t>
            </a:r>
            <a:r>
              <a:rPr lang="en" dirty="0">
                <a:solidFill>
                  <a:schemeClr val="accent2"/>
                </a:solidFill>
              </a:rPr>
              <a:t>Companies</a:t>
            </a:r>
            <a:r>
              <a:rPr lang="en" dirty="0"/>
              <a:t> Analysis</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2AC8D-BD9F-30EE-39CD-78B0AE813BB1}"/>
              </a:ext>
            </a:extLst>
          </p:cNvPr>
          <p:cNvSpPr>
            <a:spLocks noGrp="1"/>
          </p:cNvSpPr>
          <p:nvPr>
            <p:ph type="ctrTitle"/>
          </p:nvPr>
        </p:nvSpPr>
        <p:spPr>
          <a:xfrm>
            <a:off x="683011" y="509238"/>
            <a:ext cx="2861701" cy="379450"/>
          </a:xfrm>
        </p:spPr>
        <p:txBody>
          <a:bodyPr/>
          <a:lstStyle/>
          <a:p>
            <a:r>
              <a:rPr lang="en-US" sz="2400" dirty="0"/>
              <a:t>Finding the Solution!</a:t>
            </a:r>
            <a:endParaRPr lang="en-GB" sz="2400" dirty="0"/>
          </a:p>
        </p:txBody>
      </p:sp>
      <p:sp>
        <p:nvSpPr>
          <p:cNvPr id="3" name="Subtitle 2">
            <a:extLst>
              <a:ext uri="{FF2B5EF4-FFF2-40B4-BE49-F238E27FC236}">
                <a16:creationId xmlns:a16="http://schemas.microsoft.com/office/drawing/2014/main" id="{9DBD8FE3-7DB7-0B59-A5F9-8067FE4C18B0}"/>
              </a:ext>
            </a:extLst>
          </p:cNvPr>
          <p:cNvSpPr>
            <a:spLocks noGrp="1"/>
          </p:cNvSpPr>
          <p:nvPr>
            <p:ph type="subTitle" idx="1"/>
          </p:nvPr>
        </p:nvSpPr>
        <p:spPr>
          <a:xfrm>
            <a:off x="833312" y="1215150"/>
            <a:ext cx="5657799" cy="2194094"/>
          </a:xfrm>
        </p:spPr>
        <p:txBody>
          <a:bodyPr/>
          <a:lstStyle/>
          <a:p>
            <a:pPr algn="l">
              <a:buClr>
                <a:schemeClr val="bg1"/>
              </a:buClr>
              <a:buSzPct val="176000"/>
              <a:buFont typeface="Arial" panose="020B0604020202020204" pitchFamily="34" charset="0"/>
              <a:buChar char="•"/>
            </a:pPr>
            <a:r>
              <a:rPr lang="en-US" dirty="0"/>
              <a:t>An API that displays information  of any company it has in its database.</a:t>
            </a:r>
          </a:p>
          <a:p>
            <a:pPr algn="l">
              <a:buClr>
                <a:schemeClr val="bg1"/>
              </a:buClr>
              <a:buSzPct val="176000"/>
              <a:buFont typeface="Arial" panose="020B0604020202020204" pitchFamily="34" charset="0"/>
              <a:buChar char="•"/>
            </a:pPr>
            <a:endParaRPr lang="en-US" dirty="0"/>
          </a:p>
          <a:p>
            <a:pPr algn="l">
              <a:buClr>
                <a:schemeClr val="bg1"/>
              </a:buClr>
              <a:buSzPct val="176000"/>
              <a:buFont typeface="Arial" panose="020B0604020202020204" pitchFamily="34" charset="0"/>
              <a:buChar char="•"/>
            </a:pPr>
            <a:r>
              <a:rPr lang="en-US" dirty="0"/>
              <a:t>So, we scrapped the companies’ annual revenue, their country, number of technologies used, and number of employees.</a:t>
            </a:r>
          </a:p>
        </p:txBody>
      </p:sp>
      <p:sp>
        <p:nvSpPr>
          <p:cNvPr id="5" name="Google Shape;692;p32">
            <a:extLst>
              <a:ext uri="{FF2B5EF4-FFF2-40B4-BE49-F238E27FC236}">
                <a16:creationId xmlns:a16="http://schemas.microsoft.com/office/drawing/2014/main" id="{E4E2094B-70E7-B648-0C21-39CFDD7637FB}"/>
              </a:ext>
            </a:extLst>
          </p:cNvPr>
          <p:cNvSpPr/>
          <p:nvPr/>
        </p:nvSpPr>
        <p:spPr>
          <a:xfrm>
            <a:off x="833313" y="817820"/>
            <a:ext cx="2824288" cy="70867"/>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Apollo.io Raises $32M in Series B Funding to Make B2B Sales Prospecting  More Intelligent, Automated and Accessible">
            <a:extLst>
              <a:ext uri="{FF2B5EF4-FFF2-40B4-BE49-F238E27FC236}">
                <a16:creationId xmlns:a16="http://schemas.microsoft.com/office/drawing/2014/main" id="{6B093C20-8190-D7FE-ADD2-7F993B312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6933" y="1127823"/>
            <a:ext cx="2065866" cy="1081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565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ماذا يعني مصطلح &quot;Big Data&quot; أو البيانات الضخمة؟ | الميادين">
            <a:extLst>
              <a:ext uri="{FF2B5EF4-FFF2-40B4-BE49-F238E27FC236}">
                <a16:creationId xmlns:a16="http://schemas.microsoft.com/office/drawing/2014/main" id="{04C5FF65-BACC-664B-EF2B-1C1870553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068;p36">
            <a:extLst>
              <a:ext uri="{FF2B5EF4-FFF2-40B4-BE49-F238E27FC236}">
                <a16:creationId xmlns:a16="http://schemas.microsoft.com/office/drawing/2014/main" id="{267E639E-24DD-C7A5-9FF1-57CFBDF279C6}"/>
              </a:ext>
            </a:extLst>
          </p:cNvPr>
          <p:cNvGrpSpPr/>
          <p:nvPr/>
        </p:nvGrpSpPr>
        <p:grpSpPr>
          <a:xfrm>
            <a:off x="0" y="2139400"/>
            <a:ext cx="4962900" cy="3012375"/>
            <a:chOff x="0" y="2139400"/>
            <a:chExt cx="4962900" cy="3012375"/>
          </a:xfrm>
        </p:grpSpPr>
        <p:sp>
          <p:nvSpPr>
            <p:cNvPr id="5" name="Google Shape;1069;p36">
              <a:extLst>
                <a:ext uri="{FF2B5EF4-FFF2-40B4-BE49-F238E27FC236}">
                  <a16:creationId xmlns:a16="http://schemas.microsoft.com/office/drawing/2014/main" id="{C712564E-401D-861E-3210-9C4DE814CC08}"/>
                </a:ext>
              </a:extLst>
            </p:cNvPr>
            <p:cNvSpPr/>
            <p:nvPr/>
          </p:nvSpPr>
          <p:spPr>
            <a:xfrm>
              <a:off x="0" y="3486775"/>
              <a:ext cx="4038900" cy="166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70;p36">
              <a:extLst>
                <a:ext uri="{FF2B5EF4-FFF2-40B4-BE49-F238E27FC236}">
                  <a16:creationId xmlns:a16="http://schemas.microsoft.com/office/drawing/2014/main" id="{BBDDA871-DDAA-4E87-9CE9-459F98AFC5EA}"/>
                </a:ext>
              </a:extLst>
            </p:cNvPr>
            <p:cNvSpPr/>
            <p:nvPr/>
          </p:nvSpPr>
          <p:spPr>
            <a:xfrm>
              <a:off x="4038900" y="4219500"/>
              <a:ext cx="924000" cy="924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071;p36">
              <a:extLst>
                <a:ext uri="{FF2B5EF4-FFF2-40B4-BE49-F238E27FC236}">
                  <a16:creationId xmlns:a16="http://schemas.microsoft.com/office/drawing/2014/main" id="{46A7A0DE-3710-4980-E54D-A7EC16C58F34}"/>
                </a:ext>
              </a:extLst>
            </p:cNvPr>
            <p:cNvGrpSpPr/>
            <p:nvPr/>
          </p:nvGrpSpPr>
          <p:grpSpPr>
            <a:xfrm>
              <a:off x="0" y="2139400"/>
              <a:ext cx="1351800" cy="1347375"/>
              <a:chOff x="0" y="2139400"/>
              <a:chExt cx="1351800" cy="1347375"/>
            </a:xfrm>
          </p:grpSpPr>
          <p:sp>
            <p:nvSpPr>
              <p:cNvPr id="8" name="Google Shape;1072;p36">
                <a:extLst>
                  <a:ext uri="{FF2B5EF4-FFF2-40B4-BE49-F238E27FC236}">
                    <a16:creationId xmlns:a16="http://schemas.microsoft.com/office/drawing/2014/main" id="{230E7862-8325-1696-4553-2C67C38C558F}"/>
                  </a:ext>
                </a:extLst>
              </p:cNvPr>
              <p:cNvSpPr/>
              <p:nvPr/>
            </p:nvSpPr>
            <p:spPr>
              <a:xfrm>
                <a:off x="0" y="2562775"/>
                <a:ext cx="924000" cy="924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3;p36">
                <a:extLst>
                  <a:ext uri="{FF2B5EF4-FFF2-40B4-BE49-F238E27FC236}">
                    <a16:creationId xmlns:a16="http://schemas.microsoft.com/office/drawing/2014/main" id="{05857A24-2981-EF47-BCCD-1196BE31C554}"/>
                  </a:ext>
                </a:extLst>
              </p:cNvPr>
              <p:cNvSpPr/>
              <p:nvPr/>
            </p:nvSpPr>
            <p:spPr>
              <a:xfrm>
                <a:off x="924000" y="2139400"/>
                <a:ext cx="427800" cy="427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Google Shape;1074;p36">
            <a:extLst>
              <a:ext uri="{FF2B5EF4-FFF2-40B4-BE49-F238E27FC236}">
                <a16:creationId xmlns:a16="http://schemas.microsoft.com/office/drawing/2014/main" id="{4901F064-D72B-0CE1-837E-CD1A46FF3C80}"/>
              </a:ext>
            </a:extLst>
          </p:cNvPr>
          <p:cNvSpPr txBox="1">
            <a:spLocks/>
          </p:cNvSpPr>
          <p:nvPr/>
        </p:nvSpPr>
        <p:spPr>
          <a:xfrm>
            <a:off x="462000" y="4086578"/>
            <a:ext cx="3116578" cy="6200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GB"/>
              <a:t>Analysis Questions</a:t>
            </a:r>
            <a:endParaRPr lang="en-GB" dirty="0"/>
          </a:p>
        </p:txBody>
      </p:sp>
    </p:spTree>
    <p:extLst>
      <p:ext uri="{BB962C8B-B14F-4D97-AF65-F5344CB8AC3E}">
        <p14:creationId xmlns:p14="http://schemas.microsoft.com/office/powerpoint/2010/main" val="1911099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Question: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Can the factors that affect a start-up’s growth be determined?</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Amount Of Funds</a:t>
            </a:r>
          </a:p>
          <a:p>
            <a:pPr marL="114300" indent="0" algn="l"/>
            <a:r>
              <a:rPr lang="en-US" b="0" dirty="0">
                <a:solidFill>
                  <a:srgbClr val="D4D4D4"/>
                </a:solidFill>
                <a:effectLst/>
                <a:latin typeface="Consolas" panose="020B0609020204030204" pitchFamily="49" charset="0"/>
              </a:rPr>
              <a:t>2. Time Before First Fund</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993043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363291" y="164014"/>
            <a:ext cx="2622000" cy="461997"/>
          </a:xfrm>
          <a:prstGeom prst="rect">
            <a:avLst/>
          </a:prstGeom>
        </p:spPr>
        <p:txBody>
          <a:bodyPr spcFirstLastPara="1" wrap="square" lIns="91425" tIns="91425" rIns="91425" bIns="91425" anchor="b" anchorCtr="0">
            <a:noAutofit/>
          </a:bodyPr>
          <a:lstStyle/>
          <a:p>
            <a:pPr lvl="0"/>
            <a:r>
              <a:rPr lang="en-GB" sz="2400" dirty="0"/>
              <a:t>1. Amount Of Funds</a:t>
            </a:r>
          </a:p>
        </p:txBody>
      </p:sp>
      <p:sp>
        <p:nvSpPr>
          <p:cNvPr id="83" name="TextBox 82">
            <a:extLst>
              <a:ext uri="{FF2B5EF4-FFF2-40B4-BE49-F238E27FC236}">
                <a16:creationId xmlns:a16="http://schemas.microsoft.com/office/drawing/2014/main" id="{AC5E723F-4AA2-40A7-831D-A0726C8E37A7}"/>
              </a:ext>
            </a:extLst>
          </p:cNvPr>
          <p:cNvSpPr txBox="1"/>
          <p:nvPr/>
        </p:nvSpPr>
        <p:spPr>
          <a:xfrm>
            <a:off x="1192940" y="744789"/>
            <a:ext cx="1437321" cy="400110"/>
          </a:xfrm>
          <a:prstGeom prst="rect">
            <a:avLst/>
          </a:prstGeom>
          <a:noFill/>
        </p:spPr>
        <p:txBody>
          <a:bodyPr wrap="square" rtlCol="0">
            <a:spAutoFit/>
          </a:bodyPr>
          <a:lstStyle/>
          <a:p>
            <a:r>
              <a:rPr lang="en-US" sz="2000" b="1" dirty="0">
                <a:solidFill>
                  <a:schemeClr val="bg1"/>
                </a:solidFill>
                <a:latin typeface="Vivaldi" panose="03020602050506090804" pitchFamily="66" charset="0"/>
              </a:rPr>
              <a:t>Steps</a:t>
            </a:r>
            <a:r>
              <a:rPr lang="en-US" sz="2000" dirty="0">
                <a:solidFill>
                  <a:schemeClr val="bg1"/>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2048190" y="763587"/>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493401" y="1423883"/>
            <a:ext cx="441812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Consolas" panose="020B0609020204030204" pitchFamily="49" charset="0"/>
              </a:rPr>
              <a:t>1. Joined </a:t>
            </a:r>
            <a:r>
              <a:rPr lang="en-US" sz="1400" i="1" dirty="0">
                <a:solidFill>
                  <a:schemeClr val="bg1"/>
                </a:solidFill>
                <a:latin typeface="Consolas" panose="020B0609020204030204" pitchFamily="49" charset="0"/>
              </a:rPr>
              <a:t>companies</a:t>
            </a:r>
            <a:r>
              <a:rPr lang="en-US" sz="1400" dirty="0">
                <a:solidFill>
                  <a:schemeClr val="bg1"/>
                </a:solidFill>
                <a:latin typeface="Consolas" panose="020B0609020204030204" pitchFamily="49" charset="0"/>
              </a:rPr>
              <a:t> and </a:t>
            </a:r>
            <a:r>
              <a:rPr lang="en-US" sz="1400" i="1" dirty="0">
                <a:solidFill>
                  <a:schemeClr val="bg1"/>
                </a:solidFill>
                <a:latin typeface="Consolas" panose="020B0609020204030204" pitchFamily="49" charset="0"/>
              </a:rPr>
              <a:t>rounds</a:t>
            </a:r>
            <a:r>
              <a:rPr lang="en-US" sz="1400" dirty="0">
                <a:solidFill>
                  <a:schemeClr val="bg1"/>
                </a:solidFill>
                <a:latin typeface="Consolas" panose="020B0609020204030204" pitchFamily="49" charset="0"/>
              </a:rPr>
              <a:t> dataframes</a:t>
            </a:r>
          </a:p>
        </p:txBody>
      </p:sp>
      <p:sp>
        <p:nvSpPr>
          <p:cNvPr id="47" name="Google Shape;688;p32">
            <a:extLst>
              <a:ext uri="{FF2B5EF4-FFF2-40B4-BE49-F238E27FC236}">
                <a16:creationId xmlns:a16="http://schemas.microsoft.com/office/drawing/2014/main" id="{E9789F33-B5E9-442A-A638-BA74BBAC428F}"/>
              </a:ext>
            </a:extLst>
          </p:cNvPr>
          <p:cNvSpPr txBox="1">
            <a:spLocks/>
          </p:cNvSpPr>
          <p:nvPr/>
        </p:nvSpPr>
        <p:spPr>
          <a:xfrm>
            <a:off x="493401" y="2287294"/>
            <a:ext cx="3857475"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Consolas" panose="020B0609020204030204" pitchFamily="49" charset="0"/>
              </a:rPr>
              <a:t>2. Got the average of all funding in operating, closed, and acquired companies</a:t>
            </a:r>
          </a:p>
        </p:txBody>
      </p:sp>
      <p:pic>
        <p:nvPicPr>
          <p:cNvPr id="2" name="Picture 1">
            <a:extLst>
              <a:ext uri="{FF2B5EF4-FFF2-40B4-BE49-F238E27FC236}">
                <a16:creationId xmlns:a16="http://schemas.microsoft.com/office/drawing/2014/main" id="{D1A29CAE-8C9C-4BAC-914F-2F48A69BEE66}"/>
              </a:ext>
            </a:extLst>
          </p:cNvPr>
          <p:cNvPicPr>
            <a:picLocks noChangeAspect="1"/>
          </p:cNvPicPr>
          <p:nvPr/>
        </p:nvPicPr>
        <p:blipFill>
          <a:blip r:embed="rId3"/>
          <a:stretch>
            <a:fillRect/>
          </a:stretch>
        </p:blipFill>
        <p:spPr>
          <a:xfrm>
            <a:off x="1962289" y="1861093"/>
            <a:ext cx="6854663" cy="163356"/>
          </a:xfrm>
          <a:prstGeom prst="rect">
            <a:avLst/>
          </a:prstGeom>
        </p:spPr>
      </p:pic>
      <p:pic>
        <p:nvPicPr>
          <p:cNvPr id="3" name="Picture 2">
            <a:extLst>
              <a:ext uri="{FF2B5EF4-FFF2-40B4-BE49-F238E27FC236}">
                <a16:creationId xmlns:a16="http://schemas.microsoft.com/office/drawing/2014/main" id="{DC8AF0DA-D94C-42F9-ABF1-32D35814BD54}"/>
              </a:ext>
            </a:extLst>
          </p:cNvPr>
          <p:cNvPicPr>
            <a:picLocks noChangeAspect="1"/>
          </p:cNvPicPr>
          <p:nvPr/>
        </p:nvPicPr>
        <p:blipFill>
          <a:blip r:embed="rId4"/>
          <a:stretch>
            <a:fillRect/>
          </a:stretch>
        </p:blipFill>
        <p:spPr>
          <a:xfrm>
            <a:off x="4572000" y="2334392"/>
            <a:ext cx="3484064" cy="2367291"/>
          </a:xfrm>
          <a:prstGeom prst="rect">
            <a:avLst/>
          </a:prstGeom>
        </p:spPr>
      </p:pic>
    </p:spTree>
    <p:extLst>
      <p:ext uri="{BB962C8B-B14F-4D97-AF65-F5344CB8AC3E}">
        <p14:creationId xmlns:p14="http://schemas.microsoft.com/office/powerpoint/2010/main" val="50204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grpSp>
        <p:nvGrpSpPr>
          <p:cNvPr id="55" name="Google Shape;1567;p48">
            <a:extLst>
              <a:ext uri="{FF2B5EF4-FFF2-40B4-BE49-F238E27FC236}">
                <a16:creationId xmlns:a16="http://schemas.microsoft.com/office/drawing/2014/main" id="{F847AA22-7327-4AB4-9F8C-7B5442E0E624}"/>
              </a:ext>
            </a:extLst>
          </p:cNvPr>
          <p:cNvGrpSpPr/>
          <p:nvPr/>
        </p:nvGrpSpPr>
        <p:grpSpPr>
          <a:xfrm>
            <a:off x="1478440" y="1469739"/>
            <a:ext cx="3105912" cy="2038692"/>
            <a:chOff x="3139200" y="4215125"/>
            <a:chExt cx="1046575" cy="721475"/>
          </a:xfrm>
        </p:grpSpPr>
        <p:sp>
          <p:nvSpPr>
            <p:cNvPr id="57" name="Google Shape;1569;p48">
              <a:extLst>
                <a:ext uri="{FF2B5EF4-FFF2-40B4-BE49-F238E27FC236}">
                  <a16:creationId xmlns:a16="http://schemas.microsoft.com/office/drawing/2014/main" id="{E63DC39D-6429-433D-91A6-3DA2E1D63D5A}"/>
                </a:ext>
              </a:extLst>
            </p:cNvPr>
            <p:cNvSpPr/>
            <p:nvPr/>
          </p:nvSpPr>
          <p:spPr>
            <a:xfrm>
              <a:off x="3266740" y="4344951"/>
              <a:ext cx="653500" cy="77300"/>
            </a:xfrm>
            <a:custGeom>
              <a:avLst/>
              <a:gdLst/>
              <a:ahLst/>
              <a:cxnLst/>
              <a:rect l="l" t="t" r="r" b="b"/>
              <a:pathLst>
                <a:path w="26140" h="3092" extrusionOk="0">
                  <a:moveTo>
                    <a:pt x="2061" y="0"/>
                  </a:moveTo>
                  <a:cubicBezTo>
                    <a:pt x="693" y="0"/>
                    <a:pt x="1" y="1665"/>
                    <a:pt x="973" y="2637"/>
                  </a:cubicBezTo>
                  <a:cubicBezTo>
                    <a:pt x="1287" y="2951"/>
                    <a:pt x="1674" y="3092"/>
                    <a:pt x="2053" y="3092"/>
                  </a:cubicBezTo>
                  <a:cubicBezTo>
                    <a:pt x="2847" y="3092"/>
                    <a:pt x="3610" y="2475"/>
                    <a:pt x="3610" y="1549"/>
                  </a:cubicBezTo>
                  <a:cubicBezTo>
                    <a:pt x="3610" y="692"/>
                    <a:pt x="2918" y="0"/>
                    <a:pt x="2061" y="0"/>
                  </a:cubicBezTo>
                  <a:close/>
                  <a:moveTo>
                    <a:pt x="6560" y="0"/>
                  </a:moveTo>
                  <a:cubicBezTo>
                    <a:pt x="5192" y="0"/>
                    <a:pt x="4500" y="1665"/>
                    <a:pt x="5472" y="2637"/>
                  </a:cubicBezTo>
                  <a:cubicBezTo>
                    <a:pt x="5786" y="2951"/>
                    <a:pt x="6173" y="3092"/>
                    <a:pt x="6552" y="3092"/>
                  </a:cubicBezTo>
                  <a:cubicBezTo>
                    <a:pt x="7347" y="3092"/>
                    <a:pt x="8109" y="2475"/>
                    <a:pt x="8109" y="1549"/>
                  </a:cubicBezTo>
                  <a:cubicBezTo>
                    <a:pt x="8109" y="692"/>
                    <a:pt x="7417" y="0"/>
                    <a:pt x="6560" y="0"/>
                  </a:cubicBezTo>
                  <a:close/>
                  <a:moveTo>
                    <a:pt x="11076" y="0"/>
                  </a:moveTo>
                  <a:cubicBezTo>
                    <a:pt x="9691" y="0"/>
                    <a:pt x="9016" y="1665"/>
                    <a:pt x="9988" y="2637"/>
                  </a:cubicBezTo>
                  <a:cubicBezTo>
                    <a:pt x="10302" y="2951"/>
                    <a:pt x="10687" y="3092"/>
                    <a:pt x="11064" y="3092"/>
                  </a:cubicBezTo>
                  <a:cubicBezTo>
                    <a:pt x="11853" y="3092"/>
                    <a:pt x="12609" y="2475"/>
                    <a:pt x="12609" y="1549"/>
                  </a:cubicBezTo>
                  <a:cubicBezTo>
                    <a:pt x="12609" y="692"/>
                    <a:pt x="11933" y="0"/>
                    <a:pt x="11076" y="0"/>
                  </a:cubicBezTo>
                  <a:close/>
                  <a:moveTo>
                    <a:pt x="15575" y="0"/>
                  </a:moveTo>
                  <a:cubicBezTo>
                    <a:pt x="14207" y="0"/>
                    <a:pt x="13515" y="1665"/>
                    <a:pt x="14487" y="2637"/>
                  </a:cubicBezTo>
                  <a:cubicBezTo>
                    <a:pt x="14802" y="2951"/>
                    <a:pt x="15188" y="3092"/>
                    <a:pt x="15567" y="3092"/>
                  </a:cubicBezTo>
                  <a:cubicBezTo>
                    <a:pt x="16362" y="3092"/>
                    <a:pt x="17124" y="2475"/>
                    <a:pt x="17124" y="1549"/>
                  </a:cubicBezTo>
                  <a:cubicBezTo>
                    <a:pt x="17124" y="692"/>
                    <a:pt x="16432" y="0"/>
                    <a:pt x="15592" y="0"/>
                  </a:cubicBezTo>
                  <a:close/>
                  <a:moveTo>
                    <a:pt x="20091" y="0"/>
                  </a:moveTo>
                  <a:cubicBezTo>
                    <a:pt x="18707" y="0"/>
                    <a:pt x="18031" y="1665"/>
                    <a:pt x="19003" y="2637"/>
                  </a:cubicBezTo>
                  <a:cubicBezTo>
                    <a:pt x="19317" y="2951"/>
                    <a:pt x="19702" y="3092"/>
                    <a:pt x="20079" y="3092"/>
                  </a:cubicBezTo>
                  <a:cubicBezTo>
                    <a:pt x="20869" y="3092"/>
                    <a:pt x="21624" y="2475"/>
                    <a:pt x="21624" y="1549"/>
                  </a:cubicBezTo>
                  <a:cubicBezTo>
                    <a:pt x="21624" y="692"/>
                    <a:pt x="20948" y="0"/>
                    <a:pt x="20091" y="0"/>
                  </a:cubicBezTo>
                  <a:close/>
                  <a:moveTo>
                    <a:pt x="24590" y="0"/>
                  </a:moveTo>
                  <a:cubicBezTo>
                    <a:pt x="23222" y="0"/>
                    <a:pt x="22530" y="1665"/>
                    <a:pt x="23503" y="2637"/>
                  </a:cubicBezTo>
                  <a:cubicBezTo>
                    <a:pt x="23817" y="2951"/>
                    <a:pt x="24203" y="3092"/>
                    <a:pt x="24582" y="3092"/>
                  </a:cubicBezTo>
                  <a:cubicBezTo>
                    <a:pt x="25377" y="3092"/>
                    <a:pt x="26140" y="2475"/>
                    <a:pt x="26140" y="1549"/>
                  </a:cubicBezTo>
                  <a:cubicBezTo>
                    <a:pt x="26140" y="692"/>
                    <a:pt x="25447" y="0"/>
                    <a:pt x="24590" y="0"/>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70;p48">
              <a:extLst>
                <a:ext uri="{FF2B5EF4-FFF2-40B4-BE49-F238E27FC236}">
                  <a16:creationId xmlns:a16="http://schemas.microsoft.com/office/drawing/2014/main" id="{4D030B11-CCCF-476B-9EE9-CBD2176582E7}"/>
                </a:ext>
              </a:extLst>
            </p:cNvPr>
            <p:cNvSpPr/>
            <p:nvPr/>
          </p:nvSpPr>
          <p:spPr>
            <a:xfrm>
              <a:off x="3273525" y="4667035"/>
              <a:ext cx="540600" cy="77325"/>
            </a:xfrm>
            <a:custGeom>
              <a:avLst/>
              <a:gdLst/>
              <a:ahLst/>
              <a:cxnLst/>
              <a:rect l="l" t="t" r="r" b="b"/>
              <a:pathLst>
                <a:path w="21624" h="3093" extrusionOk="0">
                  <a:moveTo>
                    <a:pt x="2061" y="1"/>
                  </a:moveTo>
                  <a:cubicBezTo>
                    <a:pt x="693" y="1"/>
                    <a:pt x="1" y="1665"/>
                    <a:pt x="973" y="2638"/>
                  </a:cubicBezTo>
                  <a:cubicBezTo>
                    <a:pt x="1287" y="2952"/>
                    <a:pt x="1674" y="3092"/>
                    <a:pt x="2053" y="3092"/>
                  </a:cubicBezTo>
                  <a:cubicBezTo>
                    <a:pt x="2847" y="3092"/>
                    <a:pt x="3610" y="2476"/>
                    <a:pt x="3610" y="1550"/>
                  </a:cubicBezTo>
                  <a:cubicBezTo>
                    <a:pt x="3610" y="693"/>
                    <a:pt x="2918" y="1"/>
                    <a:pt x="2061" y="1"/>
                  </a:cubicBezTo>
                  <a:close/>
                  <a:moveTo>
                    <a:pt x="6560" y="1"/>
                  </a:moveTo>
                  <a:cubicBezTo>
                    <a:pt x="5192" y="1"/>
                    <a:pt x="4500" y="1665"/>
                    <a:pt x="5472" y="2638"/>
                  </a:cubicBezTo>
                  <a:cubicBezTo>
                    <a:pt x="5786" y="2952"/>
                    <a:pt x="6173" y="3092"/>
                    <a:pt x="6552" y="3092"/>
                  </a:cubicBezTo>
                  <a:cubicBezTo>
                    <a:pt x="7347" y="3092"/>
                    <a:pt x="8109" y="2476"/>
                    <a:pt x="8109" y="1550"/>
                  </a:cubicBezTo>
                  <a:cubicBezTo>
                    <a:pt x="8109" y="693"/>
                    <a:pt x="7417" y="1"/>
                    <a:pt x="6560" y="1"/>
                  </a:cubicBezTo>
                  <a:close/>
                  <a:moveTo>
                    <a:pt x="11076" y="1"/>
                  </a:moveTo>
                  <a:cubicBezTo>
                    <a:pt x="9691" y="1"/>
                    <a:pt x="9016" y="1665"/>
                    <a:pt x="9988" y="2638"/>
                  </a:cubicBezTo>
                  <a:cubicBezTo>
                    <a:pt x="10302" y="2952"/>
                    <a:pt x="10687" y="3092"/>
                    <a:pt x="11064" y="3092"/>
                  </a:cubicBezTo>
                  <a:cubicBezTo>
                    <a:pt x="11853" y="3092"/>
                    <a:pt x="12609" y="2476"/>
                    <a:pt x="12609" y="1550"/>
                  </a:cubicBezTo>
                  <a:cubicBezTo>
                    <a:pt x="12609" y="693"/>
                    <a:pt x="11933" y="1"/>
                    <a:pt x="11076" y="1"/>
                  </a:cubicBezTo>
                  <a:close/>
                  <a:moveTo>
                    <a:pt x="15575" y="1"/>
                  </a:moveTo>
                  <a:cubicBezTo>
                    <a:pt x="14207" y="1"/>
                    <a:pt x="13515" y="1665"/>
                    <a:pt x="14487" y="2638"/>
                  </a:cubicBezTo>
                  <a:cubicBezTo>
                    <a:pt x="14802" y="2952"/>
                    <a:pt x="15188" y="3092"/>
                    <a:pt x="15567" y="3092"/>
                  </a:cubicBezTo>
                  <a:cubicBezTo>
                    <a:pt x="16362" y="3092"/>
                    <a:pt x="17124" y="2476"/>
                    <a:pt x="17124" y="1550"/>
                  </a:cubicBezTo>
                  <a:cubicBezTo>
                    <a:pt x="17124" y="693"/>
                    <a:pt x="16432" y="1"/>
                    <a:pt x="15592" y="1"/>
                  </a:cubicBezTo>
                  <a:close/>
                  <a:moveTo>
                    <a:pt x="20091" y="1"/>
                  </a:moveTo>
                  <a:cubicBezTo>
                    <a:pt x="18707" y="1"/>
                    <a:pt x="18031" y="1665"/>
                    <a:pt x="19003" y="2638"/>
                  </a:cubicBezTo>
                  <a:cubicBezTo>
                    <a:pt x="19317" y="2952"/>
                    <a:pt x="19702" y="3092"/>
                    <a:pt x="20079" y="3092"/>
                  </a:cubicBezTo>
                  <a:cubicBezTo>
                    <a:pt x="20869" y="3092"/>
                    <a:pt x="21624" y="2476"/>
                    <a:pt x="21624" y="1550"/>
                  </a:cubicBezTo>
                  <a:cubicBezTo>
                    <a:pt x="21624" y="693"/>
                    <a:pt x="20948" y="1"/>
                    <a:pt x="20091" y="1"/>
                  </a:cubicBezTo>
                  <a:close/>
                </a:path>
              </a:pathLst>
            </a:custGeom>
            <a:solidFill>
              <a:srgbClr val="C00000"/>
            </a:solid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571;p48">
              <a:extLst>
                <a:ext uri="{FF2B5EF4-FFF2-40B4-BE49-F238E27FC236}">
                  <a16:creationId xmlns:a16="http://schemas.microsoft.com/office/drawing/2014/main" id="{094A63E8-CE88-40EE-8EA2-7EF1C68A68E8}"/>
                </a:ext>
              </a:extLst>
            </p:cNvPr>
            <p:cNvSpPr/>
            <p:nvPr/>
          </p:nvSpPr>
          <p:spPr>
            <a:xfrm>
              <a:off x="3273525" y="4510534"/>
              <a:ext cx="902375" cy="77300"/>
            </a:xfrm>
            <a:custGeom>
              <a:avLst/>
              <a:gdLst/>
              <a:ahLst/>
              <a:cxnLst/>
              <a:rect l="l" t="t" r="r" b="b"/>
              <a:pathLst>
                <a:path w="36095" h="3092" extrusionOk="0">
                  <a:moveTo>
                    <a:pt x="2061" y="1"/>
                  </a:moveTo>
                  <a:cubicBezTo>
                    <a:pt x="693" y="1"/>
                    <a:pt x="1" y="1649"/>
                    <a:pt x="973" y="2638"/>
                  </a:cubicBezTo>
                  <a:cubicBezTo>
                    <a:pt x="1286" y="2951"/>
                    <a:pt x="1670" y="3092"/>
                    <a:pt x="2047" y="3092"/>
                  </a:cubicBezTo>
                  <a:cubicBezTo>
                    <a:pt x="2839" y="3092"/>
                    <a:pt x="3599" y="2471"/>
                    <a:pt x="3610" y="1533"/>
                  </a:cubicBezTo>
                  <a:cubicBezTo>
                    <a:pt x="3610" y="693"/>
                    <a:pt x="2918" y="1"/>
                    <a:pt x="2061" y="1"/>
                  </a:cubicBezTo>
                  <a:close/>
                  <a:moveTo>
                    <a:pt x="6692" y="1"/>
                  </a:moveTo>
                  <a:cubicBezTo>
                    <a:pt x="5324" y="1"/>
                    <a:pt x="4632" y="1665"/>
                    <a:pt x="5604" y="2638"/>
                  </a:cubicBezTo>
                  <a:cubicBezTo>
                    <a:pt x="5918" y="2951"/>
                    <a:pt x="6303" y="3092"/>
                    <a:pt x="6682" y="3092"/>
                  </a:cubicBezTo>
                  <a:cubicBezTo>
                    <a:pt x="7477" y="3092"/>
                    <a:pt x="8241" y="2471"/>
                    <a:pt x="8241" y="1533"/>
                  </a:cubicBezTo>
                  <a:cubicBezTo>
                    <a:pt x="8241" y="693"/>
                    <a:pt x="7549" y="1"/>
                    <a:pt x="6708" y="1"/>
                  </a:cubicBezTo>
                  <a:close/>
                  <a:moveTo>
                    <a:pt x="11340" y="1"/>
                  </a:moveTo>
                  <a:cubicBezTo>
                    <a:pt x="9955" y="1"/>
                    <a:pt x="9263" y="1649"/>
                    <a:pt x="10235" y="2638"/>
                  </a:cubicBezTo>
                  <a:cubicBezTo>
                    <a:pt x="10549" y="2951"/>
                    <a:pt x="10934" y="3092"/>
                    <a:pt x="11313" y="3092"/>
                  </a:cubicBezTo>
                  <a:cubicBezTo>
                    <a:pt x="12108" y="3092"/>
                    <a:pt x="12872" y="2471"/>
                    <a:pt x="12872" y="1533"/>
                  </a:cubicBezTo>
                  <a:cubicBezTo>
                    <a:pt x="12872" y="693"/>
                    <a:pt x="12197" y="1"/>
                    <a:pt x="11340" y="1"/>
                  </a:cubicBezTo>
                  <a:close/>
                  <a:moveTo>
                    <a:pt x="15971" y="1"/>
                  </a:moveTo>
                  <a:cubicBezTo>
                    <a:pt x="14603" y="1"/>
                    <a:pt x="13911" y="1665"/>
                    <a:pt x="14883" y="2638"/>
                  </a:cubicBezTo>
                  <a:cubicBezTo>
                    <a:pt x="15197" y="2951"/>
                    <a:pt x="15582" y="3092"/>
                    <a:pt x="15961" y="3092"/>
                  </a:cubicBezTo>
                  <a:cubicBezTo>
                    <a:pt x="16756" y="3092"/>
                    <a:pt x="17520" y="2471"/>
                    <a:pt x="17520" y="1533"/>
                  </a:cubicBezTo>
                  <a:cubicBezTo>
                    <a:pt x="17520" y="693"/>
                    <a:pt x="16844" y="1"/>
                    <a:pt x="16004" y="1"/>
                  </a:cubicBezTo>
                  <a:close/>
                  <a:moveTo>
                    <a:pt x="20618" y="1"/>
                  </a:moveTo>
                  <a:cubicBezTo>
                    <a:pt x="19251" y="1"/>
                    <a:pt x="18558" y="1649"/>
                    <a:pt x="19531" y="2638"/>
                  </a:cubicBezTo>
                  <a:cubicBezTo>
                    <a:pt x="19844" y="2951"/>
                    <a:pt x="20230" y="3092"/>
                    <a:pt x="20608" y="3092"/>
                  </a:cubicBezTo>
                  <a:cubicBezTo>
                    <a:pt x="21404" y="3092"/>
                    <a:pt x="22168" y="2471"/>
                    <a:pt x="22168" y="1533"/>
                  </a:cubicBezTo>
                  <a:cubicBezTo>
                    <a:pt x="22168" y="693"/>
                    <a:pt x="21475" y="1"/>
                    <a:pt x="20635" y="1"/>
                  </a:cubicBezTo>
                  <a:close/>
                  <a:moveTo>
                    <a:pt x="25266" y="1"/>
                  </a:moveTo>
                  <a:cubicBezTo>
                    <a:pt x="23882" y="1"/>
                    <a:pt x="23206" y="1665"/>
                    <a:pt x="24178" y="2638"/>
                  </a:cubicBezTo>
                  <a:cubicBezTo>
                    <a:pt x="24492" y="2951"/>
                    <a:pt x="24876" y="3092"/>
                    <a:pt x="25252" y="3092"/>
                  </a:cubicBezTo>
                  <a:cubicBezTo>
                    <a:pt x="26042" y="3092"/>
                    <a:pt x="26799" y="2471"/>
                    <a:pt x="26799" y="1533"/>
                  </a:cubicBezTo>
                  <a:cubicBezTo>
                    <a:pt x="26799" y="693"/>
                    <a:pt x="26123" y="1"/>
                    <a:pt x="25266" y="1"/>
                  </a:cubicBezTo>
                  <a:close/>
                  <a:moveTo>
                    <a:pt x="29897" y="1"/>
                  </a:moveTo>
                  <a:cubicBezTo>
                    <a:pt x="28529" y="1"/>
                    <a:pt x="27837" y="1649"/>
                    <a:pt x="28810" y="2638"/>
                  </a:cubicBezTo>
                  <a:cubicBezTo>
                    <a:pt x="29123" y="2951"/>
                    <a:pt x="29509" y="3092"/>
                    <a:pt x="29887" y="3092"/>
                  </a:cubicBezTo>
                  <a:cubicBezTo>
                    <a:pt x="30682" y="3092"/>
                    <a:pt x="31447" y="2471"/>
                    <a:pt x="31447" y="1533"/>
                  </a:cubicBezTo>
                  <a:cubicBezTo>
                    <a:pt x="31447" y="693"/>
                    <a:pt x="30771" y="1"/>
                    <a:pt x="29914" y="1"/>
                  </a:cubicBezTo>
                  <a:close/>
                  <a:moveTo>
                    <a:pt x="34545" y="1"/>
                  </a:moveTo>
                  <a:cubicBezTo>
                    <a:pt x="33177" y="1"/>
                    <a:pt x="32485" y="1665"/>
                    <a:pt x="33457" y="2638"/>
                  </a:cubicBezTo>
                  <a:cubicBezTo>
                    <a:pt x="33771" y="2951"/>
                    <a:pt x="34156" y="3092"/>
                    <a:pt x="34535" y="3092"/>
                  </a:cubicBezTo>
                  <a:cubicBezTo>
                    <a:pt x="35330" y="3092"/>
                    <a:pt x="36094" y="2471"/>
                    <a:pt x="36094" y="1533"/>
                  </a:cubicBezTo>
                  <a:cubicBezTo>
                    <a:pt x="36094" y="693"/>
                    <a:pt x="35402" y="1"/>
                    <a:pt x="34562"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72;p48">
              <a:extLst>
                <a:ext uri="{FF2B5EF4-FFF2-40B4-BE49-F238E27FC236}">
                  <a16:creationId xmlns:a16="http://schemas.microsoft.com/office/drawing/2014/main" id="{3C81B6C4-4212-4A3D-B0F2-2825079653C5}"/>
                </a:ext>
              </a:extLst>
            </p:cNvPr>
            <p:cNvSpPr/>
            <p:nvPr/>
          </p:nvSpPr>
          <p:spPr>
            <a:xfrm>
              <a:off x="3139200" y="4881775"/>
              <a:ext cx="1046575" cy="3725"/>
            </a:xfrm>
            <a:custGeom>
              <a:avLst/>
              <a:gdLst/>
              <a:ahLst/>
              <a:cxnLst/>
              <a:rect l="l" t="t" r="r" b="b"/>
              <a:pathLst>
                <a:path w="41863" h="149" extrusionOk="0">
                  <a:moveTo>
                    <a:pt x="1" y="1"/>
                  </a:moveTo>
                  <a:lnTo>
                    <a:pt x="1" y="149"/>
                  </a:lnTo>
                  <a:lnTo>
                    <a:pt x="41863" y="149"/>
                  </a:lnTo>
                  <a:lnTo>
                    <a:pt x="4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73;p48">
              <a:extLst>
                <a:ext uri="{FF2B5EF4-FFF2-40B4-BE49-F238E27FC236}">
                  <a16:creationId xmlns:a16="http://schemas.microsoft.com/office/drawing/2014/main" id="{4F6AB05C-7745-4893-8B19-052EA2218501}"/>
                </a:ext>
              </a:extLst>
            </p:cNvPr>
            <p:cNvSpPr/>
            <p:nvPr/>
          </p:nvSpPr>
          <p:spPr>
            <a:xfrm>
              <a:off x="3182050" y="4215125"/>
              <a:ext cx="4150" cy="721475"/>
            </a:xfrm>
            <a:custGeom>
              <a:avLst/>
              <a:gdLst/>
              <a:ahLst/>
              <a:cxnLst/>
              <a:rect l="l" t="t" r="r" b="b"/>
              <a:pathLst>
                <a:path w="166" h="28859" extrusionOk="0">
                  <a:moveTo>
                    <a:pt x="1" y="0"/>
                  </a:moveTo>
                  <a:lnTo>
                    <a:pt x="1" y="28859"/>
                  </a:lnTo>
                  <a:lnTo>
                    <a:pt x="166" y="28859"/>
                  </a:lnTo>
                  <a:lnTo>
                    <a:pt x="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934F7F20-9AE8-472F-8C6C-CCCE38935BD7}"/>
              </a:ext>
            </a:extLst>
          </p:cNvPr>
          <p:cNvSpPr txBox="1"/>
          <p:nvPr/>
        </p:nvSpPr>
        <p:spPr>
          <a:xfrm>
            <a:off x="18901" y="1313976"/>
            <a:ext cx="1655390" cy="307777"/>
          </a:xfrm>
          <a:prstGeom prst="rect">
            <a:avLst/>
          </a:prstGeom>
          <a:noFill/>
        </p:spPr>
        <p:txBody>
          <a:bodyPr wrap="square" rtlCol="0">
            <a:spAutoFit/>
          </a:bodyPr>
          <a:lstStyle/>
          <a:p>
            <a:r>
              <a:rPr lang="en-US" dirty="0">
                <a:solidFill>
                  <a:schemeClr val="bg1"/>
                </a:solidFill>
              </a:rPr>
              <a:t>Company Status</a:t>
            </a:r>
          </a:p>
        </p:txBody>
      </p:sp>
      <p:sp>
        <p:nvSpPr>
          <p:cNvPr id="72" name="TextBox 71">
            <a:extLst>
              <a:ext uri="{FF2B5EF4-FFF2-40B4-BE49-F238E27FC236}">
                <a16:creationId xmlns:a16="http://schemas.microsoft.com/office/drawing/2014/main" id="{77C859A9-185F-4B64-8CE5-A25A8BE3B1F3}"/>
              </a:ext>
            </a:extLst>
          </p:cNvPr>
          <p:cNvSpPr txBox="1"/>
          <p:nvPr/>
        </p:nvSpPr>
        <p:spPr>
          <a:xfrm>
            <a:off x="1878229" y="3881079"/>
            <a:ext cx="3206359" cy="307777"/>
          </a:xfrm>
          <a:prstGeom prst="rect">
            <a:avLst/>
          </a:prstGeom>
          <a:noFill/>
        </p:spPr>
        <p:txBody>
          <a:bodyPr wrap="square" rtlCol="0">
            <a:spAutoFit/>
          </a:bodyPr>
          <a:lstStyle/>
          <a:p>
            <a:r>
              <a:rPr lang="en-US" dirty="0">
                <a:solidFill>
                  <a:schemeClr val="bg1"/>
                </a:solidFill>
              </a:rPr>
              <a:t>Raised Funds in 1 million (avg)</a:t>
            </a:r>
          </a:p>
        </p:txBody>
      </p:sp>
      <p:sp>
        <p:nvSpPr>
          <p:cNvPr id="73" name="TextBox 72">
            <a:extLst>
              <a:ext uri="{FF2B5EF4-FFF2-40B4-BE49-F238E27FC236}">
                <a16:creationId xmlns:a16="http://schemas.microsoft.com/office/drawing/2014/main" id="{7B1A4761-A752-4C7B-9633-F81688981312}"/>
              </a:ext>
            </a:extLst>
          </p:cNvPr>
          <p:cNvSpPr txBox="1"/>
          <p:nvPr/>
        </p:nvSpPr>
        <p:spPr>
          <a:xfrm>
            <a:off x="496488" y="1740531"/>
            <a:ext cx="1109118" cy="307777"/>
          </a:xfrm>
          <a:prstGeom prst="rect">
            <a:avLst/>
          </a:prstGeom>
          <a:noFill/>
        </p:spPr>
        <p:txBody>
          <a:bodyPr wrap="square" rtlCol="0">
            <a:spAutoFit/>
          </a:bodyPr>
          <a:lstStyle/>
          <a:p>
            <a:r>
              <a:rPr lang="en-US" b="1" dirty="0">
                <a:solidFill>
                  <a:srgbClr val="E898AC"/>
                </a:solidFill>
              </a:rPr>
              <a:t>Operating</a:t>
            </a:r>
          </a:p>
        </p:txBody>
      </p:sp>
      <p:sp>
        <p:nvSpPr>
          <p:cNvPr id="74" name="TextBox 73">
            <a:extLst>
              <a:ext uri="{FF2B5EF4-FFF2-40B4-BE49-F238E27FC236}">
                <a16:creationId xmlns:a16="http://schemas.microsoft.com/office/drawing/2014/main" id="{404D0F22-99FB-470F-8695-CC6F0DD9B36B}"/>
              </a:ext>
            </a:extLst>
          </p:cNvPr>
          <p:cNvSpPr txBox="1"/>
          <p:nvPr/>
        </p:nvSpPr>
        <p:spPr>
          <a:xfrm>
            <a:off x="508804" y="2263802"/>
            <a:ext cx="1109118" cy="307777"/>
          </a:xfrm>
          <a:prstGeom prst="rect">
            <a:avLst/>
          </a:prstGeom>
          <a:noFill/>
        </p:spPr>
        <p:txBody>
          <a:bodyPr wrap="square" rtlCol="0">
            <a:spAutoFit/>
          </a:bodyPr>
          <a:lstStyle/>
          <a:p>
            <a:r>
              <a:rPr lang="en-US" b="1" dirty="0">
                <a:solidFill>
                  <a:srgbClr val="FF9973"/>
                </a:solidFill>
              </a:rPr>
              <a:t>Acquired</a:t>
            </a:r>
          </a:p>
        </p:txBody>
      </p:sp>
      <p:sp>
        <p:nvSpPr>
          <p:cNvPr id="75" name="TextBox 74">
            <a:extLst>
              <a:ext uri="{FF2B5EF4-FFF2-40B4-BE49-F238E27FC236}">
                <a16:creationId xmlns:a16="http://schemas.microsoft.com/office/drawing/2014/main" id="{0E7B5DE0-748B-4357-81A1-7F37DB3825C5}"/>
              </a:ext>
            </a:extLst>
          </p:cNvPr>
          <p:cNvSpPr txBox="1"/>
          <p:nvPr/>
        </p:nvSpPr>
        <p:spPr>
          <a:xfrm>
            <a:off x="638381" y="2720131"/>
            <a:ext cx="1109118" cy="307777"/>
          </a:xfrm>
          <a:prstGeom prst="rect">
            <a:avLst/>
          </a:prstGeom>
          <a:noFill/>
        </p:spPr>
        <p:txBody>
          <a:bodyPr wrap="square" rtlCol="0">
            <a:spAutoFit/>
          </a:bodyPr>
          <a:lstStyle/>
          <a:p>
            <a:r>
              <a:rPr lang="en-US" b="1" dirty="0">
                <a:solidFill>
                  <a:srgbClr val="C00000"/>
                </a:solidFill>
              </a:rPr>
              <a:t>Closed</a:t>
            </a:r>
          </a:p>
        </p:txBody>
      </p:sp>
      <p:sp>
        <p:nvSpPr>
          <p:cNvPr id="76" name="TextBox 75">
            <a:extLst>
              <a:ext uri="{FF2B5EF4-FFF2-40B4-BE49-F238E27FC236}">
                <a16:creationId xmlns:a16="http://schemas.microsoft.com/office/drawing/2014/main" id="{DC65ADC7-5D69-45C2-A501-C78CC2077DED}"/>
              </a:ext>
            </a:extLst>
          </p:cNvPr>
          <p:cNvSpPr txBox="1"/>
          <p:nvPr/>
        </p:nvSpPr>
        <p:spPr>
          <a:xfrm>
            <a:off x="1745087" y="3499360"/>
            <a:ext cx="3206359" cy="307777"/>
          </a:xfrm>
          <a:prstGeom prst="rect">
            <a:avLst/>
          </a:prstGeom>
          <a:noFill/>
        </p:spPr>
        <p:txBody>
          <a:bodyPr wrap="square" rtlCol="0">
            <a:spAutoFit/>
          </a:bodyPr>
          <a:lstStyle/>
          <a:p>
            <a:r>
              <a:rPr lang="en-US" dirty="0">
                <a:solidFill>
                  <a:schemeClr val="bg1"/>
                </a:solidFill>
              </a:rPr>
              <a:t>0                        5       10                25    </a:t>
            </a:r>
          </a:p>
        </p:txBody>
      </p:sp>
      <p:sp>
        <p:nvSpPr>
          <p:cNvPr id="77" name="Google Shape;1423;p48">
            <a:extLst>
              <a:ext uri="{FF2B5EF4-FFF2-40B4-BE49-F238E27FC236}">
                <a16:creationId xmlns:a16="http://schemas.microsoft.com/office/drawing/2014/main" id="{4A45B857-40B8-4195-901D-7C46FC7C8907}"/>
              </a:ext>
            </a:extLst>
          </p:cNvPr>
          <p:cNvSpPr/>
          <p:nvPr/>
        </p:nvSpPr>
        <p:spPr>
          <a:xfrm>
            <a:off x="3118796" y="3261059"/>
            <a:ext cx="34347" cy="102977"/>
          </a:xfrm>
          <a:custGeom>
            <a:avLst/>
            <a:gdLst/>
            <a:ahLst/>
            <a:cxnLst/>
            <a:rect l="l" t="t" r="r" b="b"/>
            <a:pathLst>
              <a:path w="1072" h="3214" extrusionOk="0">
                <a:moveTo>
                  <a:pt x="543" y="0"/>
                </a:moveTo>
                <a:cubicBezTo>
                  <a:pt x="240" y="0"/>
                  <a:pt x="1" y="240"/>
                  <a:pt x="1" y="542"/>
                </a:cubicBezTo>
                <a:lnTo>
                  <a:pt x="1" y="3214"/>
                </a:lnTo>
                <a:lnTo>
                  <a:pt x="1072" y="3214"/>
                </a:lnTo>
                <a:lnTo>
                  <a:pt x="1072" y="542"/>
                </a:lnTo>
                <a:cubicBezTo>
                  <a:pt x="1072" y="240"/>
                  <a:pt x="832" y="0"/>
                  <a:pt x="54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23;p48">
            <a:extLst>
              <a:ext uri="{FF2B5EF4-FFF2-40B4-BE49-F238E27FC236}">
                <a16:creationId xmlns:a16="http://schemas.microsoft.com/office/drawing/2014/main" id="{8780D40C-7572-436D-8C10-849B17BB1940}"/>
              </a:ext>
            </a:extLst>
          </p:cNvPr>
          <p:cNvSpPr/>
          <p:nvPr/>
        </p:nvSpPr>
        <p:spPr>
          <a:xfrm>
            <a:off x="3604913" y="3255282"/>
            <a:ext cx="34347" cy="102977"/>
          </a:xfrm>
          <a:custGeom>
            <a:avLst/>
            <a:gdLst/>
            <a:ahLst/>
            <a:cxnLst/>
            <a:rect l="l" t="t" r="r" b="b"/>
            <a:pathLst>
              <a:path w="1072" h="3214" extrusionOk="0">
                <a:moveTo>
                  <a:pt x="543" y="0"/>
                </a:moveTo>
                <a:cubicBezTo>
                  <a:pt x="240" y="0"/>
                  <a:pt x="1" y="240"/>
                  <a:pt x="1" y="542"/>
                </a:cubicBezTo>
                <a:lnTo>
                  <a:pt x="1" y="3214"/>
                </a:lnTo>
                <a:lnTo>
                  <a:pt x="1072" y="3214"/>
                </a:lnTo>
                <a:lnTo>
                  <a:pt x="1072" y="542"/>
                </a:lnTo>
                <a:cubicBezTo>
                  <a:pt x="1072" y="240"/>
                  <a:pt x="832" y="0"/>
                  <a:pt x="54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363291" y="164014"/>
            <a:ext cx="2622000" cy="461997"/>
          </a:xfrm>
          <a:prstGeom prst="rect">
            <a:avLst/>
          </a:prstGeom>
        </p:spPr>
        <p:txBody>
          <a:bodyPr spcFirstLastPara="1" wrap="square" lIns="91425" tIns="91425" rIns="91425" bIns="91425" anchor="b" anchorCtr="0">
            <a:noAutofit/>
          </a:bodyPr>
          <a:lstStyle/>
          <a:p>
            <a:pPr lvl="0"/>
            <a:r>
              <a:rPr lang="en-GB" sz="2400" dirty="0"/>
              <a:t>1. Amount Of Funds</a:t>
            </a:r>
          </a:p>
        </p:txBody>
      </p:sp>
      <p:sp>
        <p:nvSpPr>
          <p:cNvPr id="82" name="TextBox 81">
            <a:extLst>
              <a:ext uri="{FF2B5EF4-FFF2-40B4-BE49-F238E27FC236}">
                <a16:creationId xmlns:a16="http://schemas.microsoft.com/office/drawing/2014/main" id="{6594E36C-D5E4-4543-9C7F-755EA06537D2}"/>
              </a:ext>
            </a:extLst>
          </p:cNvPr>
          <p:cNvSpPr txBox="1"/>
          <p:nvPr/>
        </p:nvSpPr>
        <p:spPr>
          <a:xfrm>
            <a:off x="6513741" y="744789"/>
            <a:ext cx="1655390" cy="400110"/>
          </a:xfrm>
          <a:prstGeom prst="rect">
            <a:avLst/>
          </a:prstGeom>
          <a:noFill/>
        </p:spPr>
        <p:txBody>
          <a:bodyPr wrap="square" rtlCol="0">
            <a:spAutoFit/>
          </a:bodyPr>
          <a:lstStyle/>
          <a:p>
            <a:r>
              <a:rPr lang="en-US" sz="2000" b="1" dirty="0">
                <a:solidFill>
                  <a:schemeClr val="bg1"/>
                </a:solidFill>
                <a:latin typeface="Vivaldi" panose="03020602050506090804" pitchFamily="66" charset="0"/>
              </a:rPr>
              <a:t>Analysis</a:t>
            </a:r>
            <a:r>
              <a:rPr lang="en-US" sz="2000" dirty="0">
                <a:solidFill>
                  <a:schemeClr val="bg1"/>
                </a:solidFill>
                <a:latin typeface="Vivaldi" panose="03020602050506090804" pitchFamily="66" charset="0"/>
              </a:rPr>
              <a:t>:</a:t>
            </a:r>
            <a:endParaRPr lang="en-US" sz="20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1192940" y="744789"/>
            <a:ext cx="1437321" cy="400110"/>
          </a:xfrm>
          <a:prstGeom prst="rect">
            <a:avLst/>
          </a:prstGeom>
          <a:noFill/>
        </p:spPr>
        <p:txBody>
          <a:bodyPr wrap="square" rtlCol="0">
            <a:spAutoFit/>
          </a:bodyPr>
          <a:lstStyle/>
          <a:p>
            <a:r>
              <a:rPr lang="en-US" sz="2000" b="1" dirty="0">
                <a:solidFill>
                  <a:schemeClr val="bg1"/>
                </a:solidFill>
                <a:latin typeface="Vivaldi" panose="03020602050506090804" pitchFamily="66" charset="0"/>
              </a:rPr>
              <a:t>Visualization</a:t>
            </a:r>
            <a:r>
              <a:rPr lang="en-US" sz="2000" dirty="0">
                <a:solidFill>
                  <a:schemeClr val="bg1"/>
                </a:solidFill>
                <a:latin typeface="Vivaldi" panose="03020602050506090804" pitchFamily="66" charset="0"/>
              </a:rPr>
              <a:t>:</a:t>
            </a:r>
          </a:p>
        </p:txBody>
      </p:sp>
      <p:sp>
        <p:nvSpPr>
          <p:cNvPr id="84" name="Google Shape;1423;p48">
            <a:extLst>
              <a:ext uri="{FF2B5EF4-FFF2-40B4-BE49-F238E27FC236}">
                <a16:creationId xmlns:a16="http://schemas.microsoft.com/office/drawing/2014/main" id="{E744933D-0C79-46EF-88B2-46D7BAB97487}"/>
              </a:ext>
            </a:extLst>
          </p:cNvPr>
          <p:cNvSpPr/>
          <p:nvPr/>
        </p:nvSpPr>
        <p:spPr>
          <a:xfrm>
            <a:off x="4550005" y="3246542"/>
            <a:ext cx="34347" cy="102977"/>
          </a:xfrm>
          <a:custGeom>
            <a:avLst/>
            <a:gdLst/>
            <a:ahLst/>
            <a:cxnLst/>
            <a:rect l="l" t="t" r="r" b="b"/>
            <a:pathLst>
              <a:path w="1072" h="3214" extrusionOk="0">
                <a:moveTo>
                  <a:pt x="543" y="0"/>
                </a:moveTo>
                <a:cubicBezTo>
                  <a:pt x="240" y="0"/>
                  <a:pt x="1" y="240"/>
                  <a:pt x="1" y="542"/>
                </a:cubicBezTo>
                <a:lnTo>
                  <a:pt x="1" y="3214"/>
                </a:lnTo>
                <a:lnTo>
                  <a:pt x="1072" y="3214"/>
                </a:lnTo>
                <a:lnTo>
                  <a:pt x="1072" y="542"/>
                </a:lnTo>
                <a:cubicBezTo>
                  <a:pt x="1072" y="240"/>
                  <a:pt x="832" y="0"/>
                  <a:pt x="54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Rectangle 9">
            <a:extLst>
              <a:ext uri="{FF2B5EF4-FFF2-40B4-BE49-F238E27FC236}">
                <a16:creationId xmlns:a16="http://schemas.microsoft.com/office/drawing/2014/main" id="{C3082DC6-8134-47D4-A97C-6E6F1DAFB054}"/>
              </a:ext>
            </a:extLst>
          </p:cNvPr>
          <p:cNvSpPr/>
          <p:nvPr/>
        </p:nvSpPr>
        <p:spPr>
          <a:xfrm>
            <a:off x="5254379" y="1830745"/>
            <a:ext cx="3659171" cy="338554"/>
          </a:xfrm>
          <a:prstGeom prst="rect">
            <a:avLst/>
          </a:prstGeom>
        </p:spPr>
        <p:txBody>
          <a:bodyPr wrap="square">
            <a:spAutoFit/>
          </a:bodyPr>
          <a:lstStyle/>
          <a:p>
            <a:pPr marL="114300"/>
            <a:r>
              <a:rPr lang="en-US" sz="1600" b="1" i="1" dirty="0">
                <a:solidFill>
                  <a:srgbClr val="E898AC"/>
                </a:solidFill>
                <a:latin typeface="Consolas" panose="020B0609020204030204" pitchFamily="49" charset="0"/>
              </a:rPr>
              <a:t>operating funds</a:t>
            </a:r>
            <a:r>
              <a:rPr lang="en-US" sz="1600" b="1" i="1" dirty="0">
                <a:solidFill>
                  <a:schemeClr val="bg1"/>
                </a:solidFill>
                <a:latin typeface="Consolas" panose="020B0609020204030204" pitchFamily="49" charset="0"/>
              </a:rPr>
              <a:t> &gt; </a:t>
            </a:r>
            <a:r>
              <a:rPr lang="en-US" sz="1600" b="1" i="1" dirty="0">
                <a:solidFill>
                  <a:srgbClr val="C00000"/>
                </a:solidFill>
                <a:latin typeface="Consolas" panose="020B0609020204030204" pitchFamily="49" charset="0"/>
              </a:rPr>
              <a:t>closed funds</a:t>
            </a:r>
          </a:p>
        </p:txBody>
      </p:sp>
      <p:sp>
        <p:nvSpPr>
          <p:cNvPr id="90" name="TextBox 89">
            <a:extLst>
              <a:ext uri="{FF2B5EF4-FFF2-40B4-BE49-F238E27FC236}">
                <a16:creationId xmlns:a16="http://schemas.microsoft.com/office/drawing/2014/main" id="{4F637751-A137-47CA-AFCD-BB4AD7DE7596}"/>
              </a:ext>
            </a:extLst>
          </p:cNvPr>
          <p:cNvSpPr txBox="1"/>
          <p:nvPr/>
        </p:nvSpPr>
        <p:spPr>
          <a:xfrm>
            <a:off x="6210228" y="2441993"/>
            <a:ext cx="1655390" cy="523220"/>
          </a:xfrm>
          <a:prstGeom prst="rect">
            <a:avLst/>
          </a:prstGeom>
          <a:noFill/>
        </p:spPr>
        <p:txBody>
          <a:bodyPr wrap="square" rtlCol="0">
            <a:spAutoFit/>
          </a:bodyPr>
          <a:lstStyle/>
          <a:p>
            <a:r>
              <a:rPr lang="en-US" sz="2800" b="1" dirty="0">
                <a:solidFill>
                  <a:srgbClr val="FFC000"/>
                </a:solidFill>
                <a:latin typeface="Vivaldi" panose="03020602050506090804" pitchFamily="66" charset="0"/>
              </a:rPr>
              <a:t>Conclusion:</a:t>
            </a:r>
            <a:endParaRPr lang="en-US" sz="2800" b="1" dirty="0">
              <a:solidFill>
                <a:srgbClr val="FFC000"/>
              </a:solidFill>
            </a:endParaRPr>
          </a:p>
        </p:txBody>
      </p:sp>
      <p:sp>
        <p:nvSpPr>
          <p:cNvPr id="91" name="Google Shape;688;p32">
            <a:extLst>
              <a:ext uri="{FF2B5EF4-FFF2-40B4-BE49-F238E27FC236}">
                <a16:creationId xmlns:a16="http://schemas.microsoft.com/office/drawing/2014/main" id="{51E46E21-E724-4250-9A38-AE6C8134D442}"/>
              </a:ext>
            </a:extLst>
          </p:cNvPr>
          <p:cNvSpPr txBox="1">
            <a:spLocks/>
          </p:cNvSpPr>
          <p:nvPr/>
        </p:nvSpPr>
        <p:spPr>
          <a:xfrm>
            <a:off x="5295693" y="3148043"/>
            <a:ext cx="348445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600" i="1" dirty="0">
                <a:solidFill>
                  <a:schemeClr val="bg1"/>
                </a:solidFill>
                <a:latin typeface="Consolas" panose="020B0609020204030204" pitchFamily="49" charset="0"/>
              </a:rPr>
              <a:t>Getting funded is critical??</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2630260" y="776366"/>
            <a:ext cx="353145" cy="351998"/>
            <a:chOff x="852385" y="1510916"/>
            <a:chExt cx="353145" cy="351998"/>
          </a:xfrm>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102;p58">
            <a:extLst>
              <a:ext uri="{FF2B5EF4-FFF2-40B4-BE49-F238E27FC236}">
                <a16:creationId xmlns:a16="http://schemas.microsoft.com/office/drawing/2014/main" id="{ECA555ED-8E14-4F91-B64F-FA618E853F4D}"/>
              </a:ext>
            </a:extLst>
          </p:cNvPr>
          <p:cNvGrpSpPr/>
          <p:nvPr/>
        </p:nvGrpSpPr>
        <p:grpSpPr>
          <a:xfrm>
            <a:off x="6453245" y="2999804"/>
            <a:ext cx="958555" cy="854201"/>
            <a:chOff x="5779408" y="3699191"/>
            <a:chExt cx="317645" cy="318757"/>
          </a:xfrm>
          <a:solidFill>
            <a:srgbClr val="FF0000"/>
          </a:solidFill>
        </p:grpSpPr>
        <p:sp>
          <p:nvSpPr>
            <p:cNvPr id="105" name="Google Shape;10103;p58">
              <a:extLst>
                <a:ext uri="{FF2B5EF4-FFF2-40B4-BE49-F238E27FC236}">
                  <a16:creationId xmlns:a16="http://schemas.microsoft.com/office/drawing/2014/main" id="{1A08ECAF-2C5D-41F2-B907-73D3CD5CFCA2}"/>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104;p58">
              <a:extLst>
                <a:ext uri="{FF2B5EF4-FFF2-40B4-BE49-F238E27FC236}">
                  <a16:creationId xmlns:a16="http://schemas.microsoft.com/office/drawing/2014/main" id="{C4E9876C-4A71-45CA-B095-9C48AC5C2027}"/>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7528519" y="732149"/>
            <a:ext cx="377474" cy="335748"/>
            <a:chOff x="854261" y="2908813"/>
            <a:chExt cx="377474" cy="335748"/>
          </a:xfrm>
          <a:solidFill>
            <a:schemeClr val="accent5">
              <a:lumMod val="75000"/>
            </a:schemeClr>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0865;p60">
            <a:extLst>
              <a:ext uri="{FF2B5EF4-FFF2-40B4-BE49-F238E27FC236}">
                <a16:creationId xmlns:a16="http://schemas.microsoft.com/office/drawing/2014/main" id="{87F83913-94E3-426C-A9B3-43AE3CB4A57B}"/>
              </a:ext>
            </a:extLst>
          </p:cNvPr>
          <p:cNvGrpSpPr/>
          <p:nvPr/>
        </p:nvGrpSpPr>
        <p:grpSpPr>
          <a:xfrm>
            <a:off x="7750674" y="2489085"/>
            <a:ext cx="386927" cy="363438"/>
            <a:chOff x="1749728" y="2894777"/>
            <a:chExt cx="386927" cy="363438"/>
          </a:xfrm>
          <a:solidFill>
            <a:srgbClr val="FFC000"/>
          </a:solidFill>
        </p:grpSpPr>
        <p:sp>
          <p:nvSpPr>
            <p:cNvPr id="114" name="Google Shape;10866;p60">
              <a:extLst>
                <a:ext uri="{FF2B5EF4-FFF2-40B4-BE49-F238E27FC236}">
                  <a16:creationId xmlns:a16="http://schemas.microsoft.com/office/drawing/2014/main" id="{EADEFD6D-4508-4E2D-A4F1-F6A3179D280F}"/>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867;p60">
              <a:extLst>
                <a:ext uri="{FF2B5EF4-FFF2-40B4-BE49-F238E27FC236}">
                  <a16:creationId xmlns:a16="http://schemas.microsoft.com/office/drawing/2014/main" id="{72C86FEC-B720-446F-A9ED-07D9290A1D58}"/>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868;p60">
              <a:extLst>
                <a:ext uri="{FF2B5EF4-FFF2-40B4-BE49-F238E27FC236}">
                  <a16:creationId xmlns:a16="http://schemas.microsoft.com/office/drawing/2014/main" id="{E34EDF20-B2B5-49FF-9B32-A88B48B754CA}"/>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869;p60">
              <a:extLst>
                <a:ext uri="{FF2B5EF4-FFF2-40B4-BE49-F238E27FC236}">
                  <a16:creationId xmlns:a16="http://schemas.microsoft.com/office/drawing/2014/main" id="{F9DA52D8-10B9-4E7F-A1CB-C28CDB9FEA72}"/>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870;p60">
              <a:extLst>
                <a:ext uri="{FF2B5EF4-FFF2-40B4-BE49-F238E27FC236}">
                  <a16:creationId xmlns:a16="http://schemas.microsoft.com/office/drawing/2014/main" id="{3C5287A0-95AE-4ED7-9DAB-37C32711E63B}"/>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871;p60">
              <a:extLst>
                <a:ext uri="{FF2B5EF4-FFF2-40B4-BE49-F238E27FC236}">
                  <a16:creationId xmlns:a16="http://schemas.microsoft.com/office/drawing/2014/main" id="{7B67E130-538B-4512-95B7-42BA15BEF505}"/>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872;p60">
              <a:extLst>
                <a:ext uri="{FF2B5EF4-FFF2-40B4-BE49-F238E27FC236}">
                  <a16:creationId xmlns:a16="http://schemas.microsoft.com/office/drawing/2014/main" id="{5A5FF718-0F31-417F-852E-EC5D62B1D8B5}"/>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5162293" y="1307263"/>
            <a:ext cx="375125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200" dirty="0">
                <a:solidFill>
                  <a:schemeClr val="bg1"/>
                </a:solidFill>
                <a:latin typeface="Consolas" panose="020B0609020204030204" pitchFamily="49" charset="0"/>
              </a:rPr>
              <a:t>Acquired companies’ “funds” makes sense</a:t>
            </a:r>
          </a:p>
        </p:txBody>
      </p:sp>
    </p:spTree>
    <p:extLst>
      <p:ext uri="{BB962C8B-B14F-4D97-AF65-F5344CB8AC3E}">
        <p14:creationId xmlns:p14="http://schemas.microsoft.com/office/powerpoint/2010/main" val="374708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par>
                                <p:cTn id="35" presetID="10"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0"/>
                                        <p:tgtEl>
                                          <p:spTgt spid="9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2"/>
                                        </p:tgtEl>
                                        <p:attrNameLst>
                                          <p:attrName>style.visibility</p:attrName>
                                        </p:attrNameLst>
                                      </p:cBhvr>
                                      <p:to>
                                        <p:strVal val="visible"/>
                                      </p:to>
                                    </p:set>
                                    <p:animEffect transition="in" filter="fade">
                                      <p:cBhvr>
                                        <p:cTn id="45" dur="500"/>
                                        <p:tgtEl>
                                          <p:spTgt spid="8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nodeType="withEffect">
                                  <p:stCondLst>
                                    <p:cond delay="0"/>
                                  </p:stCondLst>
                                  <p:childTnLst>
                                    <p:set>
                                      <p:cBhvr>
                                        <p:cTn id="50" dur="1" fill="hold">
                                          <p:stCondLst>
                                            <p:cond delay="0"/>
                                          </p:stCondLst>
                                        </p:cTn>
                                        <p:tgtEl>
                                          <p:spTgt spid="107"/>
                                        </p:tgtEl>
                                        <p:attrNameLst>
                                          <p:attrName>style.visibility</p:attrName>
                                        </p:attrNameLst>
                                      </p:cBhvr>
                                      <p:to>
                                        <p:strVal val="visible"/>
                                      </p:to>
                                    </p:set>
                                    <p:animEffect transition="in" filter="fade">
                                      <p:cBhvr>
                                        <p:cTn id="51" dur="500"/>
                                        <p:tgtEl>
                                          <p:spTgt spid="10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7"/>
                                        </p:tgtEl>
                                        <p:attrNameLst>
                                          <p:attrName>style.visibility</p:attrName>
                                        </p:attrNameLst>
                                      </p:cBhvr>
                                      <p:to>
                                        <p:strVal val="visible"/>
                                      </p:to>
                                    </p:set>
                                    <p:animEffect transition="in" filter="fade">
                                      <p:cBhvr>
                                        <p:cTn id="54" dur="500"/>
                                        <p:tgtEl>
                                          <p:spTgt spid="137"/>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fade">
                                      <p:cBhvr>
                                        <p:cTn id="59" dur="1000"/>
                                        <p:tgtEl>
                                          <p:spTgt spid="90"/>
                                        </p:tgtEl>
                                      </p:cBhvr>
                                    </p:animEffect>
                                    <p:anim calcmode="lin" valueType="num">
                                      <p:cBhvr>
                                        <p:cTn id="60" dur="1000" fill="hold"/>
                                        <p:tgtEl>
                                          <p:spTgt spid="90"/>
                                        </p:tgtEl>
                                        <p:attrNameLst>
                                          <p:attrName>ppt_x</p:attrName>
                                        </p:attrNameLst>
                                      </p:cBhvr>
                                      <p:tavLst>
                                        <p:tav tm="0">
                                          <p:val>
                                            <p:strVal val="#ppt_x"/>
                                          </p:val>
                                        </p:tav>
                                        <p:tav tm="100000">
                                          <p:val>
                                            <p:strVal val="#ppt_x"/>
                                          </p:val>
                                        </p:tav>
                                      </p:tavLst>
                                    </p:anim>
                                    <p:anim calcmode="lin" valueType="num">
                                      <p:cBhvr>
                                        <p:cTn id="61" dur="1000" fill="hold"/>
                                        <p:tgtEl>
                                          <p:spTgt spid="90"/>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fade">
                                      <p:cBhvr>
                                        <p:cTn id="64" dur="1000"/>
                                        <p:tgtEl>
                                          <p:spTgt spid="113"/>
                                        </p:tgtEl>
                                      </p:cBhvr>
                                    </p:animEffect>
                                    <p:anim calcmode="lin" valueType="num">
                                      <p:cBhvr>
                                        <p:cTn id="65" dur="1000" fill="hold"/>
                                        <p:tgtEl>
                                          <p:spTgt spid="113"/>
                                        </p:tgtEl>
                                        <p:attrNameLst>
                                          <p:attrName>ppt_x</p:attrName>
                                        </p:attrNameLst>
                                      </p:cBhvr>
                                      <p:tavLst>
                                        <p:tav tm="0">
                                          <p:val>
                                            <p:strVal val="#ppt_x"/>
                                          </p:val>
                                        </p:tav>
                                        <p:tav tm="100000">
                                          <p:val>
                                            <p:strVal val="#ppt_x"/>
                                          </p:val>
                                        </p:tav>
                                      </p:tavLst>
                                    </p:anim>
                                    <p:anim calcmode="lin" valueType="num">
                                      <p:cBhvr>
                                        <p:cTn id="66" dur="1000" fill="hold"/>
                                        <p:tgtEl>
                                          <p:spTgt spid="113"/>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1"/>
                                        </p:tgtEl>
                                        <p:attrNameLst>
                                          <p:attrName>style.visibility</p:attrName>
                                        </p:attrNameLst>
                                      </p:cBhvr>
                                      <p:to>
                                        <p:strVal val="visible"/>
                                      </p:to>
                                    </p:set>
                                    <p:animEffect transition="in" filter="fade">
                                      <p:cBhvr>
                                        <p:cTn id="69" dur="1000"/>
                                        <p:tgtEl>
                                          <p:spTgt spid="91"/>
                                        </p:tgtEl>
                                      </p:cBhvr>
                                    </p:animEffect>
                                    <p:anim calcmode="lin" valueType="num">
                                      <p:cBhvr>
                                        <p:cTn id="70" dur="1000" fill="hold"/>
                                        <p:tgtEl>
                                          <p:spTgt spid="91"/>
                                        </p:tgtEl>
                                        <p:attrNameLst>
                                          <p:attrName>ppt_x</p:attrName>
                                        </p:attrNameLst>
                                      </p:cBhvr>
                                      <p:tavLst>
                                        <p:tav tm="0">
                                          <p:val>
                                            <p:strVal val="#ppt_x"/>
                                          </p:val>
                                        </p:tav>
                                        <p:tav tm="100000">
                                          <p:val>
                                            <p:strVal val="#ppt_x"/>
                                          </p:val>
                                        </p:tav>
                                      </p:tavLst>
                                    </p:anim>
                                    <p:anim calcmode="lin" valueType="num">
                                      <p:cBhvr>
                                        <p:cTn id="71"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31" presetClass="entr" presetSubtype="0" fill="hold" nodeType="clickEffect">
                                  <p:stCondLst>
                                    <p:cond delay="0"/>
                                  </p:stCondLst>
                                  <p:childTnLst>
                                    <p:set>
                                      <p:cBhvr>
                                        <p:cTn id="75" dur="1" fill="hold">
                                          <p:stCondLst>
                                            <p:cond delay="0"/>
                                          </p:stCondLst>
                                        </p:cTn>
                                        <p:tgtEl>
                                          <p:spTgt spid="104"/>
                                        </p:tgtEl>
                                        <p:attrNameLst>
                                          <p:attrName>style.visibility</p:attrName>
                                        </p:attrNameLst>
                                      </p:cBhvr>
                                      <p:to>
                                        <p:strVal val="visible"/>
                                      </p:to>
                                    </p:set>
                                    <p:anim calcmode="lin" valueType="num">
                                      <p:cBhvr>
                                        <p:cTn id="76" dur="250" fill="hold"/>
                                        <p:tgtEl>
                                          <p:spTgt spid="104"/>
                                        </p:tgtEl>
                                        <p:attrNameLst>
                                          <p:attrName>ppt_w</p:attrName>
                                        </p:attrNameLst>
                                      </p:cBhvr>
                                      <p:tavLst>
                                        <p:tav tm="0">
                                          <p:val>
                                            <p:fltVal val="0"/>
                                          </p:val>
                                        </p:tav>
                                        <p:tav tm="100000">
                                          <p:val>
                                            <p:strVal val="#ppt_w"/>
                                          </p:val>
                                        </p:tav>
                                      </p:tavLst>
                                    </p:anim>
                                    <p:anim calcmode="lin" valueType="num">
                                      <p:cBhvr>
                                        <p:cTn id="77" dur="250" fill="hold"/>
                                        <p:tgtEl>
                                          <p:spTgt spid="104"/>
                                        </p:tgtEl>
                                        <p:attrNameLst>
                                          <p:attrName>ppt_h</p:attrName>
                                        </p:attrNameLst>
                                      </p:cBhvr>
                                      <p:tavLst>
                                        <p:tav tm="0">
                                          <p:val>
                                            <p:fltVal val="0"/>
                                          </p:val>
                                        </p:tav>
                                        <p:tav tm="100000">
                                          <p:val>
                                            <p:strVal val="#ppt_h"/>
                                          </p:val>
                                        </p:tav>
                                      </p:tavLst>
                                    </p:anim>
                                    <p:anim calcmode="lin" valueType="num">
                                      <p:cBhvr>
                                        <p:cTn id="78" dur="250" fill="hold"/>
                                        <p:tgtEl>
                                          <p:spTgt spid="104"/>
                                        </p:tgtEl>
                                        <p:attrNameLst>
                                          <p:attrName>style.rotation</p:attrName>
                                        </p:attrNameLst>
                                      </p:cBhvr>
                                      <p:tavLst>
                                        <p:tav tm="0">
                                          <p:val>
                                            <p:fltVal val="90"/>
                                          </p:val>
                                        </p:tav>
                                        <p:tav tm="100000">
                                          <p:val>
                                            <p:fltVal val="0"/>
                                          </p:val>
                                        </p:tav>
                                      </p:tavLst>
                                    </p:anim>
                                    <p:animEffect transition="in" filter="fade">
                                      <p:cBhvr>
                                        <p:cTn id="79" dur="25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2" grpId="0"/>
      <p:bldP spid="73" grpId="0"/>
      <p:bldP spid="74" grpId="0"/>
      <p:bldP spid="75" grpId="0"/>
      <p:bldP spid="76" grpId="0"/>
      <p:bldP spid="77" grpId="0" animBg="1"/>
      <p:bldP spid="78" grpId="0" animBg="1"/>
      <p:bldP spid="82" grpId="0"/>
      <p:bldP spid="83" grpId="0"/>
      <p:bldP spid="84" grpId="0" animBg="1"/>
      <p:bldP spid="10" grpId="0"/>
      <p:bldP spid="90" grpId="0"/>
      <p:bldP spid="91" grpId="0"/>
      <p:bldP spid="13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363291" y="164014"/>
            <a:ext cx="2947237" cy="461997"/>
          </a:xfrm>
          <a:prstGeom prst="rect">
            <a:avLst/>
          </a:prstGeom>
        </p:spPr>
        <p:txBody>
          <a:bodyPr spcFirstLastPara="1" wrap="square" lIns="91425" tIns="91425" rIns="91425" bIns="91425" anchor="b" anchorCtr="0">
            <a:noAutofit/>
          </a:bodyPr>
          <a:lstStyle/>
          <a:p>
            <a:pPr lvl="0"/>
            <a:r>
              <a:rPr lang="en-GB" sz="2000" dirty="0"/>
              <a:t>~ distribution of companies</a:t>
            </a:r>
          </a:p>
        </p:txBody>
      </p:sp>
      <p:sp>
        <p:nvSpPr>
          <p:cNvPr id="82" name="TextBox 81">
            <a:extLst>
              <a:ext uri="{FF2B5EF4-FFF2-40B4-BE49-F238E27FC236}">
                <a16:creationId xmlns:a16="http://schemas.microsoft.com/office/drawing/2014/main" id="{6594E36C-D5E4-4543-9C7F-755EA06537D2}"/>
              </a:ext>
            </a:extLst>
          </p:cNvPr>
          <p:cNvSpPr txBox="1"/>
          <p:nvPr/>
        </p:nvSpPr>
        <p:spPr>
          <a:xfrm>
            <a:off x="6160597" y="744789"/>
            <a:ext cx="1655390" cy="400110"/>
          </a:xfrm>
          <a:prstGeom prst="rect">
            <a:avLst/>
          </a:prstGeom>
          <a:noFill/>
        </p:spPr>
        <p:txBody>
          <a:bodyPr wrap="square" rtlCol="0">
            <a:spAutoFit/>
          </a:bodyPr>
          <a:lstStyle/>
          <a:p>
            <a:r>
              <a:rPr lang="en-US" sz="2000" b="1" dirty="0">
                <a:solidFill>
                  <a:schemeClr val="bg1"/>
                </a:solidFill>
                <a:latin typeface="Vivaldi" panose="03020602050506090804" pitchFamily="66" charset="0"/>
              </a:rPr>
              <a:t>Analysis</a:t>
            </a:r>
            <a:r>
              <a:rPr lang="en-US" sz="2000" dirty="0">
                <a:solidFill>
                  <a:schemeClr val="bg1"/>
                </a:solidFill>
                <a:latin typeface="Vivaldi" panose="03020602050506090804" pitchFamily="66" charset="0"/>
              </a:rPr>
              <a:t>:</a:t>
            </a:r>
            <a:endParaRPr lang="en-US" sz="20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1192940" y="744789"/>
            <a:ext cx="1437321" cy="400110"/>
          </a:xfrm>
          <a:prstGeom prst="rect">
            <a:avLst/>
          </a:prstGeom>
          <a:noFill/>
        </p:spPr>
        <p:txBody>
          <a:bodyPr wrap="square" rtlCol="0">
            <a:spAutoFit/>
          </a:bodyPr>
          <a:lstStyle/>
          <a:p>
            <a:r>
              <a:rPr lang="en-US" sz="2000" b="1" dirty="0">
                <a:solidFill>
                  <a:schemeClr val="bg1"/>
                </a:solidFill>
                <a:latin typeface="Vivaldi" panose="03020602050506090804" pitchFamily="66" charset="0"/>
              </a:rPr>
              <a:t>Visualization</a:t>
            </a:r>
            <a:r>
              <a:rPr lang="en-US" sz="2000" dirty="0">
                <a:solidFill>
                  <a:schemeClr val="bg1"/>
                </a:solidFill>
                <a:latin typeface="Vivaldi" panose="03020602050506090804" pitchFamily="66" charset="0"/>
              </a:rPr>
              <a:t>:</a:t>
            </a:r>
          </a:p>
        </p:txBody>
      </p:sp>
      <p:sp>
        <p:nvSpPr>
          <p:cNvPr id="90" name="TextBox 89">
            <a:extLst>
              <a:ext uri="{FF2B5EF4-FFF2-40B4-BE49-F238E27FC236}">
                <a16:creationId xmlns:a16="http://schemas.microsoft.com/office/drawing/2014/main" id="{4F637751-A137-47CA-AFCD-BB4AD7DE7596}"/>
              </a:ext>
            </a:extLst>
          </p:cNvPr>
          <p:cNvSpPr txBox="1"/>
          <p:nvPr/>
        </p:nvSpPr>
        <p:spPr>
          <a:xfrm>
            <a:off x="5873129" y="2435366"/>
            <a:ext cx="1655390" cy="523220"/>
          </a:xfrm>
          <a:prstGeom prst="rect">
            <a:avLst/>
          </a:prstGeom>
          <a:noFill/>
        </p:spPr>
        <p:txBody>
          <a:bodyPr wrap="square" rtlCol="0">
            <a:spAutoFit/>
          </a:bodyPr>
          <a:lstStyle/>
          <a:p>
            <a:r>
              <a:rPr lang="en-US" sz="2800" b="1" dirty="0">
                <a:solidFill>
                  <a:srgbClr val="FFC000"/>
                </a:solidFill>
                <a:latin typeface="Vivaldi" panose="03020602050506090804" pitchFamily="66" charset="0"/>
              </a:rPr>
              <a:t>Conclusion:</a:t>
            </a:r>
            <a:endParaRPr lang="en-US" sz="2800" b="1" dirty="0">
              <a:solidFill>
                <a:srgbClr val="FFC000"/>
              </a:solidFill>
            </a:endParaRPr>
          </a:p>
        </p:txBody>
      </p:sp>
      <p:sp>
        <p:nvSpPr>
          <p:cNvPr id="91" name="Google Shape;688;p32">
            <a:extLst>
              <a:ext uri="{FF2B5EF4-FFF2-40B4-BE49-F238E27FC236}">
                <a16:creationId xmlns:a16="http://schemas.microsoft.com/office/drawing/2014/main" id="{51E46E21-E724-4250-9A38-AE6C8134D442}"/>
              </a:ext>
            </a:extLst>
          </p:cNvPr>
          <p:cNvSpPr txBox="1">
            <a:spLocks/>
          </p:cNvSpPr>
          <p:nvPr/>
        </p:nvSpPr>
        <p:spPr>
          <a:xfrm>
            <a:off x="4890941" y="3110681"/>
            <a:ext cx="3966303"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600" i="1" dirty="0">
                <a:solidFill>
                  <a:schemeClr val="bg1"/>
                </a:solidFill>
                <a:latin typeface="Consolas" panose="020B0609020204030204" pitchFamily="49" charset="0"/>
              </a:rPr>
              <a:t>Getting funded is </a:t>
            </a:r>
            <a:r>
              <a:rPr lang="en-US" sz="1600" b="1" i="1" dirty="0">
                <a:solidFill>
                  <a:schemeClr val="bg1"/>
                </a:solidFill>
                <a:latin typeface="Consolas" panose="020B0609020204030204" pitchFamily="49" charset="0"/>
              </a:rPr>
              <a:t>not</a:t>
            </a:r>
            <a:r>
              <a:rPr lang="en-US" sz="1600" i="1" dirty="0">
                <a:solidFill>
                  <a:schemeClr val="bg1"/>
                </a:solidFill>
                <a:latin typeface="Consolas" panose="020B0609020204030204" pitchFamily="49" charset="0"/>
              </a:rPr>
              <a:t> critical</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2630260" y="776366"/>
            <a:ext cx="353145" cy="351998"/>
            <a:chOff x="852385" y="1510916"/>
            <a:chExt cx="353145" cy="351998"/>
          </a:xfrm>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7403975" y="732149"/>
            <a:ext cx="377474" cy="335748"/>
            <a:chOff x="854261" y="2908813"/>
            <a:chExt cx="377474" cy="335748"/>
          </a:xfrm>
          <a:solidFill>
            <a:schemeClr val="accent5">
              <a:lumMod val="75000"/>
            </a:schemeClr>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0865;p60">
            <a:extLst>
              <a:ext uri="{FF2B5EF4-FFF2-40B4-BE49-F238E27FC236}">
                <a16:creationId xmlns:a16="http://schemas.microsoft.com/office/drawing/2014/main" id="{87F83913-94E3-426C-A9B3-43AE3CB4A57B}"/>
              </a:ext>
            </a:extLst>
          </p:cNvPr>
          <p:cNvGrpSpPr/>
          <p:nvPr/>
        </p:nvGrpSpPr>
        <p:grpSpPr>
          <a:xfrm>
            <a:off x="7540575" y="2482458"/>
            <a:ext cx="386927" cy="363438"/>
            <a:chOff x="1749728" y="2894777"/>
            <a:chExt cx="386927" cy="363438"/>
          </a:xfrm>
          <a:solidFill>
            <a:srgbClr val="FFC000"/>
          </a:solidFill>
        </p:grpSpPr>
        <p:sp>
          <p:nvSpPr>
            <p:cNvPr id="114" name="Google Shape;10866;p60">
              <a:extLst>
                <a:ext uri="{FF2B5EF4-FFF2-40B4-BE49-F238E27FC236}">
                  <a16:creationId xmlns:a16="http://schemas.microsoft.com/office/drawing/2014/main" id="{EADEFD6D-4508-4E2D-A4F1-F6A3179D280F}"/>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867;p60">
              <a:extLst>
                <a:ext uri="{FF2B5EF4-FFF2-40B4-BE49-F238E27FC236}">
                  <a16:creationId xmlns:a16="http://schemas.microsoft.com/office/drawing/2014/main" id="{72C86FEC-B720-446F-A9ED-07D9290A1D58}"/>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868;p60">
              <a:extLst>
                <a:ext uri="{FF2B5EF4-FFF2-40B4-BE49-F238E27FC236}">
                  <a16:creationId xmlns:a16="http://schemas.microsoft.com/office/drawing/2014/main" id="{E34EDF20-B2B5-49FF-9B32-A88B48B754CA}"/>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869;p60">
              <a:extLst>
                <a:ext uri="{FF2B5EF4-FFF2-40B4-BE49-F238E27FC236}">
                  <a16:creationId xmlns:a16="http://schemas.microsoft.com/office/drawing/2014/main" id="{F9DA52D8-10B9-4E7F-A1CB-C28CDB9FEA72}"/>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870;p60">
              <a:extLst>
                <a:ext uri="{FF2B5EF4-FFF2-40B4-BE49-F238E27FC236}">
                  <a16:creationId xmlns:a16="http://schemas.microsoft.com/office/drawing/2014/main" id="{3C5287A0-95AE-4ED7-9DAB-37C32711E63B}"/>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871;p60">
              <a:extLst>
                <a:ext uri="{FF2B5EF4-FFF2-40B4-BE49-F238E27FC236}">
                  <a16:creationId xmlns:a16="http://schemas.microsoft.com/office/drawing/2014/main" id="{7B67E130-538B-4512-95B7-42BA15BEF505}"/>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872;p60">
              <a:extLst>
                <a:ext uri="{FF2B5EF4-FFF2-40B4-BE49-F238E27FC236}">
                  <a16:creationId xmlns:a16="http://schemas.microsoft.com/office/drawing/2014/main" id="{5A5FF718-0F31-417F-852E-EC5D62B1D8B5}"/>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4890941" y="1313204"/>
            <a:ext cx="375125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200" dirty="0">
                <a:solidFill>
                  <a:schemeClr val="bg1"/>
                </a:solidFill>
                <a:latin typeface="Consolas" panose="020B0609020204030204" pitchFamily="49" charset="0"/>
              </a:rPr>
              <a:t>In #funds &amp; #companies, the operating companies are dominating the dataset</a:t>
            </a:r>
          </a:p>
        </p:txBody>
      </p:sp>
      <p:grpSp>
        <p:nvGrpSpPr>
          <p:cNvPr id="51" name="Google Shape;1530;p48">
            <a:extLst>
              <a:ext uri="{FF2B5EF4-FFF2-40B4-BE49-F238E27FC236}">
                <a16:creationId xmlns:a16="http://schemas.microsoft.com/office/drawing/2014/main" id="{93FDEE11-8239-4D9B-BB3A-E6AE3DB51251}"/>
              </a:ext>
            </a:extLst>
          </p:cNvPr>
          <p:cNvGrpSpPr/>
          <p:nvPr/>
        </p:nvGrpSpPr>
        <p:grpSpPr>
          <a:xfrm>
            <a:off x="1231675" y="1610296"/>
            <a:ext cx="1602638" cy="1559013"/>
            <a:chOff x="5614387" y="713700"/>
            <a:chExt cx="1242067" cy="1208257"/>
          </a:xfrm>
        </p:grpSpPr>
        <p:sp>
          <p:nvSpPr>
            <p:cNvPr id="52" name="Google Shape;1531;p48">
              <a:extLst>
                <a:ext uri="{FF2B5EF4-FFF2-40B4-BE49-F238E27FC236}">
                  <a16:creationId xmlns:a16="http://schemas.microsoft.com/office/drawing/2014/main" id="{86380BE2-B87E-4060-91BF-7308AC8F332B}"/>
                </a:ext>
              </a:extLst>
            </p:cNvPr>
            <p:cNvSpPr/>
            <p:nvPr/>
          </p:nvSpPr>
          <p:spPr>
            <a:xfrm>
              <a:off x="5754750" y="713700"/>
              <a:ext cx="929150" cy="929150"/>
            </a:xfrm>
            <a:custGeom>
              <a:avLst/>
              <a:gdLst/>
              <a:ahLst/>
              <a:cxnLst/>
              <a:rect l="l" t="t" r="r" b="b"/>
              <a:pathLst>
                <a:path w="37166" h="37166" extrusionOk="0">
                  <a:moveTo>
                    <a:pt x="18575" y="1"/>
                  </a:moveTo>
                  <a:cubicBezTo>
                    <a:pt x="8324" y="1"/>
                    <a:pt x="1" y="8324"/>
                    <a:pt x="1" y="18592"/>
                  </a:cubicBezTo>
                  <a:cubicBezTo>
                    <a:pt x="1" y="28859"/>
                    <a:pt x="8324" y="37166"/>
                    <a:pt x="18575" y="37166"/>
                  </a:cubicBezTo>
                  <a:cubicBezTo>
                    <a:pt x="28843" y="37166"/>
                    <a:pt x="37166" y="28859"/>
                    <a:pt x="37166" y="18592"/>
                  </a:cubicBezTo>
                  <a:cubicBezTo>
                    <a:pt x="37166" y="8324"/>
                    <a:pt x="28843" y="1"/>
                    <a:pt x="18575" y="1"/>
                  </a:cubicBezTo>
                  <a:close/>
                </a:path>
              </a:pathLst>
            </a:custGeom>
            <a:solidFill>
              <a:srgbClr val="002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32;p48">
              <a:extLst>
                <a:ext uri="{FF2B5EF4-FFF2-40B4-BE49-F238E27FC236}">
                  <a16:creationId xmlns:a16="http://schemas.microsoft.com/office/drawing/2014/main" id="{7B955BF6-75A3-4B83-870B-E6CDD0FF219D}"/>
                </a:ext>
              </a:extLst>
            </p:cNvPr>
            <p:cNvSpPr/>
            <p:nvPr/>
          </p:nvSpPr>
          <p:spPr>
            <a:xfrm rot="3611151">
              <a:off x="6285970" y="1051026"/>
              <a:ext cx="464729" cy="417565"/>
            </a:xfrm>
            <a:custGeom>
              <a:avLst/>
              <a:gdLst/>
              <a:ahLst/>
              <a:cxnLst/>
              <a:rect l="l" t="t" r="r" b="b"/>
              <a:pathLst>
                <a:path w="19597" h="18279" extrusionOk="0">
                  <a:moveTo>
                    <a:pt x="9362" y="1"/>
                  </a:moveTo>
                  <a:lnTo>
                    <a:pt x="0" y="18279"/>
                  </a:lnTo>
                  <a:lnTo>
                    <a:pt x="0" y="18279"/>
                  </a:lnTo>
                  <a:lnTo>
                    <a:pt x="19597" y="12115"/>
                  </a:lnTo>
                  <a:cubicBezTo>
                    <a:pt x="17932" y="6874"/>
                    <a:pt x="14257" y="2506"/>
                    <a:pt x="9362"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535;p48">
              <a:extLst>
                <a:ext uri="{FF2B5EF4-FFF2-40B4-BE49-F238E27FC236}">
                  <a16:creationId xmlns:a16="http://schemas.microsoft.com/office/drawing/2014/main" id="{DCC4E90D-4440-44D0-BD14-5F76D3D8BCE3}"/>
                </a:ext>
              </a:extLst>
            </p:cNvPr>
            <p:cNvSpPr/>
            <p:nvPr/>
          </p:nvSpPr>
          <p:spPr>
            <a:xfrm>
              <a:off x="5614387" y="1831182"/>
              <a:ext cx="105925" cy="90775"/>
            </a:xfrm>
            <a:custGeom>
              <a:avLst/>
              <a:gdLst/>
              <a:ahLst/>
              <a:cxnLst/>
              <a:rect l="l" t="t" r="r" b="b"/>
              <a:pathLst>
                <a:path w="4237" h="3631" extrusionOk="0">
                  <a:moveTo>
                    <a:pt x="2424" y="0"/>
                  </a:moveTo>
                  <a:cubicBezTo>
                    <a:pt x="808" y="0"/>
                    <a:pt x="1" y="1962"/>
                    <a:pt x="1138" y="3099"/>
                  </a:cubicBezTo>
                  <a:cubicBezTo>
                    <a:pt x="1505" y="3466"/>
                    <a:pt x="1958" y="3630"/>
                    <a:pt x="2403" y="3630"/>
                  </a:cubicBezTo>
                  <a:cubicBezTo>
                    <a:pt x="3337" y="3630"/>
                    <a:pt x="4237" y="2907"/>
                    <a:pt x="4237" y="1813"/>
                  </a:cubicBezTo>
                  <a:cubicBezTo>
                    <a:pt x="4237" y="808"/>
                    <a:pt x="3429" y="0"/>
                    <a:pt x="2424" y="0"/>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37;p48">
              <a:extLst>
                <a:ext uri="{FF2B5EF4-FFF2-40B4-BE49-F238E27FC236}">
                  <a16:creationId xmlns:a16="http://schemas.microsoft.com/office/drawing/2014/main" id="{52D3810F-09C6-4EF7-AF7E-A55DB4E96AAE}"/>
                </a:ext>
              </a:extLst>
            </p:cNvPr>
            <p:cNvSpPr/>
            <p:nvPr/>
          </p:nvSpPr>
          <p:spPr>
            <a:xfrm>
              <a:off x="6188029" y="1831282"/>
              <a:ext cx="90675" cy="90675"/>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38;p48">
              <a:extLst>
                <a:ext uri="{FF2B5EF4-FFF2-40B4-BE49-F238E27FC236}">
                  <a16:creationId xmlns:a16="http://schemas.microsoft.com/office/drawing/2014/main" id="{AB57BD31-6C63-4E0B-A35C-3097A34A0A55}"/>
                </a:ext>
              </a:extLst>
            </p:cNvPr>
            <p:cNvSpPr/>
            <p:nvPr/>
          </p:nvSpPr>
          <p:spPr>
            <a:xfrm>
              <a:off x="6749779" y="1831082"/>
              <a:ext cx="106675" cy="90875"/>
            </a:xfrm>
            <a:custGeom>
              <a:avLst/>
              <a:gdLst/>
              <a:ahLst/>
              <a:cxnLst/>
              <a:rect l="l" t="t" r="r" b="b"/>
              <a:pathLst>
                <a:path w="4267" h="3635" extrusionOk="0">
                  <a:moveTo>
                    <a:pt x="2390" y="1"/>
                  </a:moveTo>
                  <a:cubicBezTo>
                    <a:pt x="827" y="1"/>
                    <a:pt x="0" y="1885"/>
                    <a:pt x="1086" y="3051"/>
                  </a:cubicBezTo>
                  <a:cubicBezTo>
                    <a:pt x="1461" y="3454"/>
                    <a:pt x="1936" y="3634"/>
                    <a:pt x="2402" y="3634"/>
                  </a:cubicBezTo>
                  <a:cubicBezTo>
                    <a:pt x="3312" y="3634"/>
                    <a:pt x="4190" y="2949"/>
                    <a:pt x="4234" y="1881"/>
                  </a:cubicBezTo>
                  <a:cubicBezTo>
                    <a:pt x="4267" y="876"/>
                    <a:pt x="3476" y="35"/>
                    <a:pt x="2470" y="2"/>
                  </a:cubicBezTo>
                  <a:cubicBezTo>
                    <a:pt x="2443" y="1"/>
                    <a:pt x="2417" y="1"/>
                    <a:pt x="2390"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34;p48">
              <a:extLst>
                <a:ext uri="{FF2B5EF4-FFF2-40B4-BE49-F238E27FC236}">
                  <a16:creationId xmlns:a16="http://schemas.microsoft.com/office/drawing/2014/main" id="{10DFEE13-34C4-4AF8-BA27-A8DBA2A4E348}"/>
                </a:ext>
              </a:extLst>
            </p:cNvPr>
            <p:cNvSpPr/>
            <p:nvPr/>
          </p:nvSpPr>
          <p:spPr>
            <a:xfrm>
              <a:off x="5768964" y="1159870"/>
              <a:ext cx="825896" cy="497740"/>
            </a:xfrm>
            <a:custGeom>
              <a:avLst/>
              <a:gdLst/>
              <a:ahLst/>
              <a:cxnLst/>
              <a:rect l="l" t="t" r="r" b="b"/>
              <a:pathLst>
                <a:path w="36523" h="20657" extrusionOk="0">
                  <a:moveTo>
                    <a:pt x="20272" y="0"/>
                  </a:moveTo>
                  <a:lnTo>
                    <a:pt x="1" y="3989"/>
                  </a:lnTo>
                  <a:cubicBezTo>
                    <a:pt x="1566" y="11916"/>
                    <a:pt x="7598" y="18212"/>
                    <a:pt x="15460" y="20091"/>
                  </a:cubicBezTo>
                  <a:cubicBezTo>
                    <a:pt x="17054" y="20472"/>
                    <a:pt x="18663" y="20657"/>
                    <a:pt x="20257" y="20657"/>
                  </a:cubicBezTo>
                  <a:cubicBezTo>
                    <a:pt x="26523" y="20657"/>
                    <a:pt x="32555" y="17795"/>
                    <a:pt x="36523" y="12724"/>
                  </a:cubicBezTo>
                  <a:lnTo>
                    <a:pt x="20272"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533;p48">
              <a:extLst>
                <a:ext uri="{FF2B5EF4-FFF2-40B4-BE49-F238E27FC236}">
                  <a16:creationId xmlns:a16="http://schemas.microsoft.com/office/drawing/2014/main" id="{3316D896-250B-4B1A-B7D4-54116436F003}"/>
                </a:ext>
              </a:extLst>
            </p:cNvPr>
            <p:cNvSpPr/>
            <p:nvPr/>
          </p:nvSpPr>
          <p:spPr>
            <a:xfrm>
              <a:off x="5741282" y="713703"/>
              <a:ext cx="648059" cy="564278"/>
            </a:xfrm>
            <a:custGeom>
              <a:avLst/>
              <a:gdLst/>
              <a:ahLst/>
              <a:cxnLst/>
              <a:rect l="l" t="t" r="r" b="b"/>
              <a:pathLst>
                <a:path w="26272" h="22164" extrusionOk="0">
                  <a:moveTo>
                    <a:pt x="19533" y="0"/>
                  </a:moveTo>
                  <a:cubicBezTo>
                    <a:pt x="15242" y="0"/>
                    <a:pt x="11004" y="1485"/>
                    <a:pt x="7598" y="4331"/>
                  </a:cubicBezTo>
                  <a:cubicBezTo>
                    <a:pt x="2406" y="8682"/>
                    <a:pt x="0" y="15522"/>
                    <a:pt x="1302" y="22163"/>
                  </a:cubicBezTo>
                  <a:lnTo>
                    <a:pt x="19530" y="18571"/>
                  </a:lnTo>
                  <a:lnTo>
                    <a:pt x="26271" y="1265"/>
                  </a:lnTo>
                  <a:cubicBezTo>
                    <a:pt x="24087" y="416"/>
                    <a:pt x="21803" y="0"/>
                    <a:pt x="19533" y="0"/>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1532;p48">
            <a:extLst>
              <a:ext uri="{FF2B5EF4-FFF2-40B4-BE49-F238E27FC236}">
                <a16:creationId xmlns:a16="http://schemas.microsoft.com/office/drawing/2014/main" id="{76F5499B-626E-4554-BF8E-71977AD5E3CA}"/>
              </a:ext>
            </a:extLst>
          </p:cNvPr>
          <p:cNvSpPr/>
          <p:nvPr/>
        </p:nvSpPr>
        <p:spPr>
          <a:xfrm rot="1079154">
            <a:off x="2094632" y="1804486"/>
            <a:ext cx="571545" cy="481012"/>
          </a:xfrm>
          <a:custGeom>
            <a:avLst/>
            <a:gdLst/>
            <a:ahLst/>
            <a:cxnLst/>
            <a:rect l="l" t="t" r="r" b="b"/>
            <a:pathLst>
              <a:path w="19597" h="18279" extrusionOk="0">
                <a:moveTo>
                  <a:pt x="9362" y="1"/>
                </a:moveTo>
                <a:lnTo>
                  <a:pt x="0" y="18279"/>
                </a:lnTo>
                <a:lnTo>
                  <a:pt x="0" y="18279"/>
                </a:lnTo>
                <a:lnTo>
                  <a:pt x="19597" y="12115"/>
                </a:lnTo>
                <a:cubicBezTo>
                  <a:pt x="17932" y="6874"/>
                  <a:pt x="14257" y="2506"/>
                  <a:pt x="9362"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532;p48">
            <a:extLst>
              <a:ext uri="{FF2B5EF4-FFF2-40B4-BE49-F238E27FC236}">
                <a16:creationId xmlns:a16="http://schemas.microsoft.com/office/drawing/2014/main" id="{C59A41BC-CA12-4606-AF09-3312CF143DC3}"/>
              </a:ext>
            </a:extLst>
          </p:cNvPr>
          <p:cNvSpPr/>
          <p:nvPr/>
        </p:nvSpPr>
        <p:spPr>
          <a:xfrm rot="21017700">
            <a:off x="1976233" y="1632913"/>
            <a:ext cx="537627" cy="510610"/>
          </a:xfrm>
          <a:custGeom>
            <a:avLst/>
            <a:gdLst/>
            <a:ahLst/>
            <a:cxnLst/>
            <a:rect l="l" t="t" r="r" b="b"/>
            <a:pathLst>
              <a:path w="19597" h="18279" extrusionOk="0">
                <a:moveTo>
                  <a:pt x="9362" y="1"/>
                </a:moveTo>
                <a:lnTo>
                  <a:pt x="0" y="18279"/>
                </a:lnTo>
                <a:lnTo>
                  <a:pt x="0" y="18279"/>
                </a:lnTo>
                <a:lnTo>
                  <a:pt x="19597" y="12115"/>
                </a:lnTo>
                <a:cubicBezTo>
                  <a:pt x="17932" y="6874"/>
                  <a:pt x="14257" y="2506"/>
                  <a:pt x="9362"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8;p32">
            <a:extLst>
              <a:ext uri="{FF2B5EF4-FFF2-40B4-BE49-F238E27FC236}">
                <a16:creationId xmlns:a16="http://schemas.microsoft.com/office/drawing/2014/main" id="{F51BEA1F-D9E8-4CE4-B3A8-ACC382CBC69F}"/>
              </a:ext>
            </a:extLst>
          </p:cNvPr>
          <p:cNvSpPr txBox="1">
            <a:spLocks/>
          </p:cNvSpPr>
          <p:nvPr/>
        </p:nvSpPr>
        <p:spPr>
          <a:xfrm>
            <a:off x="1966084" y="1702102"/>
            <a:ext cx="60513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200" dirty="0">
                <a:solidFill>
                  <a:schemeClr val="bg1"/>
                </a:solidFill>
                <a:latin typeface="Consolas" panose="020B0609020204030204" pitchFamily="49" charset="0"/>
              </a:rPr>
              <a:t>11%</a:t>
            </a:r>
          </a:p>
        </p:txBody>
      </p:sp>
      <p:sp>
        <p:nvSpPr>
          <p:cNvPr id="69" name="Google Shape;688;p32">
            <a:extLst>
              <a:ext uri="{FF2B5EF4-FFF2-40B4-BE49-F238E27FC236}">
                <a16:creationId xmlns:a16="http://schemas.microsoft.com/office/drawing/2014/main" id="{E3581CB0-9324-4AD5-A502-8F3A969E31DE}"/>
              </a:ext>
            </a:extLst>
          </p:cNvPr>
          <p:cNvSpPr txBox="1">
            <a:spLocks/>
          </p:cNvSpPr>
          <p:nvPr/>
        </p:nvSpPr>
        <p:spPr>
          <a:xfrm>
            <a:off x="1429193" y="2207061"/>
            <a:ext cx="60513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200" dirty="0">
                <a:solidFill>
                  <a:schemeClr val="bg1"/>
                </a:solidFill>
                <a:latin typeface="Consolas" panose="020B0609020204030204" pitchFamily="49" charset="0"/>
              </a:rPr>
              <a:t>82%</a:t>
            </a:r>
          </a:p>
        </p:txBody>
      </p:sp>
      <p:sp>
        <p:nvSpPr>
          <p:cNvPr id="70" name="Google Shape;688;p32">
            <a:extLst>
              <a:ext uri="{FF2B5EF4-FFF2-40B4-BE49-F238E27FC236}">
                <a16:creationId xmlns:a16="http://schemas.microsoft.com/office/drawing/2014/main" id="{B27956C9-D4A8-46DF-88AA-1F41152A0FDB}"/>
              </a:ext>
            </a:extLst>
          </p:cNvPr>
          <p:cNvSpPr txBox="1">
            <a:spLocks/>
          </p:cNvSpPr>
          <p:nvPr/>
        </p:nvSpPr>
        <p:spPr>
          <a:xfrm>
            <a:off x="2168093" y="1902888"/>
            <a:ext cx="60513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200" dirty="0">
                <a:solidFill>
                  <a:schemeClr val="bg1"/>
                </a:solidFill>
                <a:latin typeface="Consolas" panose="020B0609020204030204" pitchFamily="49" charset="0"/>
              </a:rPr>
              <a:t>8%</a:t>
            </a:r>
          </a:p>
        </p:txBody>
      </p:sp>
      <p:sp>
        <p:nvSpPr>
          <p:cNvPr id="3" name="Rectangle 2">
            <a:extLst>
              <a:ext uri="{FF2B5EF4-FFF2-40B4-BE49-F238E27FC236}">
                <a16:creationId xmlns:a16="http://schemas.microsoft.com/office/drawing/2014/main" id="{90F02DA7-353A-459F-B73A-B1F5AC5F7D43}"/>
              </a:ext>
            </a:extLst>
          </p:cNvPr>
          <p:cNvSpPr/>
          <p:nvPr/>
        </p:nvSpPr>
        <p:spPr>
          <a:xfrm>
            <a:off x="919139" y="3229330"/>
            <a:ext cx="761747" cy="230832"/>
          </a:xfrm>
          <a:prstGeom prst="rect">
            <a:avLst/>
          </a:prstGeom>
        </p:spPr>
        <p:txBody>
          <a:bodyPr wrap="none">
            <a:spAutoFit/>
          </a:bodyPr>
          <a:lstStyle/>
          <a:p>
            <a:r>
              <a:rPr lang="en-US" sz="900" b="1" dirty="0">
                <a:solidFill>
                  <a:srgbClr val="E898AC"/>
                </a:solidFill>
                <a:latin typeface="Consolas" panose="020B0609020204030204" pitchFamily="49" charset="0"/>
              </a:rPr>
              <a:t>operating</a:t>
            </a:r>
            <a:endParaRPr lang="en-US" sz="1100" dirty="0"/>
          </a:p>
        </p:txBody>
      </p:sp>
      <p:sp>
        <p:nvSpPr>
          <p:cNvPr id="71" name="Rectangle 70">
            <a:extLst>
              <a:ext uri="{FF2B5EF4-FFF2-40B4-BE49-F238E27FC236}">
                <a16:creationId xmlns:a16="http://schemas.microsoft.com/office/drawing/2014/main" id="{EC0E4474-542A-4715-B2BA-F9C2C6D4945C}"/>
              </a:ext>
            </a:extLst>
          </p:cNvPr>
          <p:cNvSpPr/>
          <p:nvPr/>
        </p:nvSpPr>
        <p:spPr>
          <a:xfrm>
            <a:off x="1700411" y="3229330"/>
            <a:ext cx="697627" cy="230832"/>
          </a:xfrm>
          <a:prstGeom prst="rect">
            <a:avLst/>
          </a:prstGeom>
        </p:spPr>
        <p:txBody>
          <a:bodyPr wrap="none">
            <a:spAutoFit/>
          </a:bodyPr>
          <a:lstStyle/>
          <a:p>
            <a:r>
              <a:rPr lang="en-US" sz="900" b="1" dirty="0">
                <a:solidFill>
                  <a:srgbClr val="FF9973"/>
                </a:solidFill>
                <a:latin typeface="Consolas" panose="020B0609020204030204" pitchFamily="49" charset="0"/>
              </a:rPr>
              <a:t>acquired</a:t>
            </a:r>
            <a:endParaRPr lang="en-US" sz="1100" dirty="0">
              <a:solidFill>
                <a:srgbClr val="FF9973"/>
              </a:solidFill>
            </a:endParaRPr>
          </a:p>
        </p:txBody>
      </p:sp>
      <p:sp>
        <p:nvSpPr>
          <p:cNvPr id="80" name="Rectangle 79">
            <a:extLst>
              <a:ext uri="{FF2B5EF4-FFF2-40B4-BE49-F238E27FC236}">
                <a16:creationId xmlns:a16="http://schemas.microsoft.com/office/drawing/2014/main" id="{B42A6228-91F5-477A-A732-8E397271363D}"/>
              </a:ext>
            </a:extLst>
          </p:cNvPr>
          <p:cNvSpPr/>
          <p:nvPr/>
        </p:nvSpPr>
        <p:spPr>
          <a:xfrm>
            <a:off x="2520831" y="3229330"/>
            <a:ext cx="569387" cy="230832"/>
          </a:xfrm>
          <a:prstGeom prst="rect">
            <a:avLst/>
          </a:prstGeom>
        </p:spPr>
        <p:txBody>
          <a:bodyPr wrap="none">
            <a:spAutoFit/>
          </a:bodyPr>
          <a:lstStyle/>
          <a:p>
            <a:r>
              <a:rPr lang="en-US" sz="900" b="1" dirty="0">
                <a:solidFill>
                  <a:srgbClr val="C00000"/>
                </a:solidFill>
                <a:latin typeface="Consolas" panose="020B0609020204030204" pitchFamily="49" charset="0"/>
              </a:rPr>
              <a:t>closed</a:t>
            </a:r>
            <a:endParaRPr lang="en-US" sz="1100" dirty="0">
              <a:solidFill>
                <a:srgbClr val="C00000"/>
              </a:solidFill>
            </a:endParaRPr>
          </a:p>
        </p:txBody>
      </p:sp>
      <p:sp>
        <p:nvSpPr>
          <p:cNvPr id="81" name="Rectangle 80">
            <a:extLst>
              <a:ext uri="{FF2B5EF4-FFF2-40B4-BE49-F238E27FC236}">
                <a16:creationId xmlns:a16="http://schemas.microsoft.com/office/drawing/2014/main" id="{6799234D-2716-4AC0-AD2D-22370624C71A}"/>
              </a:ext>
            </a:extLst>
          </p:cNvPr>
          <p:cNvSpPr/>
          <p:nvPr/>
        </p:nvSpPr>
        <p:spPr>
          <a:xfrm>
            <a:off x="4038124" y="1846361"/>
            <a:ext cx="4875426" cy="338554"/>
          </a:xfrm>
          <a:prstGeom prst="rect">
            <a:avLst/>
          </a:prstGeom>
        </p:spPr>
        <p:txBody>
          <a:bodyPr wrap="square">
            <a:spAutoFit/>
          </a:bodyPr>
          <a:lstStyle/>
          <a:p>
            <a:pPr marL="114300"/>
            <a:r>
              <a:rPr lang="en-US" sz="1600" b="1" i="1" dirty="0">
                <a:solidFill>
                  <a:srgbClr val="E898AC"/>
                </a:solidFill>
                <a:latin typeface="Consolas" panose="020B0609020204030204" pitchFamily="49" charset="0"/>
              </a:rPr>
              <a:t>operating companies</a:t>
            </a:r>
            <a:r>
              <a:rPr lang="en-US" sz="1600" b="1" i="1" dirty="0">
                <a:solidFill>
                  <a:schemeClr val="bg1"/>
                </a:solidFill>
                <a:latin typeface="Consolas" panose="020B0609020204030204" pitchFamily="49" charset="0"/>
              </a:rPr>
              <a:t> &gt;&gt;&gt; </a:t>
            </a:r>
            <a:r>
              <a:rPr lang="en-US" sz="1600" b="1" i="1" dirty="0">
                <a:solidFill>
                  <a:srgbClr val="C00000"/>
                </a:solidFill>
                <a:latin typeface="Consolas" panose="020B0609020204030204" pitchFamily="49" charset="0"/>
              </a:rPr>
              <a:t>closed companies</a:t>
            </a:r>
          </a:p>
        </p:txBody>
      </p:sp>
    </p:spTree>
    <p:extLst>
      <p:ext uri="{BB962C8B-B14F-4D97-AF65-F5344CB8AC3E}">
        <p14:creationId xmlns:p14="http://schemas.microsoft.com/office/powerpoint/2010/main" val="183425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500"/>
                                        <p:tgtEl>
                                          <p:spTgt spid="7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par>
                                <p:cTn id="43" presetID="10"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animEffect transition="in" filter="fade">
                                      <p:cBhvr>
                                        <p:cTn id="45" dur="500"/>
                                        <p:tgtEl>
                                          <p:spTgt spid="10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fade">
                                      <p:cBhvr>
                                        <p:cTn id="48" dur="500"/>
                                        <p:tgtEl>
                                          <p:spTgt spid="8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7"/>
                                        </p:tgtEl>
                                        <p:attrNameLst>
                                          <p:attrName>style.visibility</p:attrName>
                                        </p:attrNameLst>
                                      </p:cBhvr>
                                      <p:to>
                                        <p:strVal val="visible"/>
                                      </p:to>
                                    </p:set>
                                    <p:animEffect transition="in" filter="fade">
                                      <p:cBhvr>
                                        <p:cTn id="51" dur="500"/>
                                        <p:tgtEl>
                                          <p:spTgt spid="137"/>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90"/>
                                        </p:tgtEl>
                                        <p:attrNameLst>
                                          <p:attrName>style.visibility</p:attrName>
                                        </p:attrNameLst>
                                      </p:cBhvr>
                                      <p:to>
                                        <p:strVal val="visible"/>
                                      </p:to>
                                    </p:set>
                                    <p:animEffect transition="in" filter="fade">
                                      <p:cBhvr>
                                        <p:cTn id="56" dur="1000"/>
                                        <p:tgtEl>
                                          <p:spTgt spid="90"/>
                                        </p:tgtEl>
                                      </p:cBhvr>
                                    </p:animEffect>
                                    <p:anim calcmode="lin" valueType="num">
                                      <p:cBhvr>
                                        <p:cTn id="57" dur="1000" fill="hold"/>
                                        <p:tgtEl>
                                          <p:spTgt spid="90"/>
                                        </p:tgtEl>
                                        <p:attrNameLst>
                                          <p:attrName>ppt_x</p:attrName>
                                        </p:attrNameLst>
                                      </p:cBhvr>
                                      <p:tavLst>
                                        <p:tav tm="0">
                                          <p:val>
                                            <p:strVal val="#ppt_x"/>
                                          </p:val>
                                        </p:tav>
                                        <p:tav tm="100000">
                                          <p:val>
                                            <p:strVal val="#ppt_x"/>
                                          </p:val>
                                        </p:tav>
                                      </p:tavLst>
                                    </p:anim>
                                    <p:anim calcmode="lin" valueType="num">
                                      <p:cBhvr>
                                        <p:cTn id="58" dur="1000" fill="hold"/>
                                        <p:tgtEl>
                                          <p:spTgt spid="90"/>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91"/>
                                        </p:tgtEl>
                                        <p:attrNameLst>
                                          <p:attrName>style.visibility</p:attrName>
                                        </p:attrNameLst>
                                      </p:cBhvr>
                                      <p:to>
                                        <p:strVal val="visible"/>
                                      </p:to>
                                    </p:set>
                                    <p:animEffect transition="in" filter="fade">
                                      <p:cBhvr>
                                        <p:cTn id="61" dur="1000"/>
                                        <p:tgtEl>
                                          <p:spTgt spid="91"/>
                                        </p:tgtEl>
                                      </p:cBhvr>
                                    </p:animEffect>
                                    <p:anim calcmode="lin" valueType="num">
                                      <p:cBhvr>
                                        <p:cTn id="62" dur="1000" fill="hold"/>
                                        <p:tgtEl>
                                          <p:spTgt spid="91"/>
                                        </p:tgtEl>
                                        <p:attrNameLst>
                                          <p:attrName>ppt_x</p:attrName>
                                        </p:attrNameLst>
                                      </p:cBhvr>
                                      <p:tavLst>
                                        <p:tav tm="0">
                                          <p:val>
                                            <p:strVal val="#ppt_x"/>
                                          </p:val>
                                        </p:tav>
                                        <p:tav tm="100000">
                                          <p:val>
                                            <p:strVal val="#ppt_x"/>
                                          </p:val>
                                        </p:tav>
                                      </p:tavLst>
                                    </p:anim>
                                    <p:anim calcmode="lin" valueType="num">
                                      <p:cBhvr>
                                        <p:cTn id="63" dur="1000" fill="hold"/>
                                        <p:tgtEl>
                                          <p:spTgt spid="91"/>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13"/>
                                        </p:tgtEl>
                                        <p:attrNameLst>
                                          <p:attrName>style.visibility</p:attrName>
                                        </p:attrNameLst>
                                      </p:cBhvr>
                                      <p:to>
                                        <p:strVal val="visible"/>
                                      </p:to>
                                    </p:set>
                                    <p:animEffect transition="in" filter="fade">
                                      <p:cBhvr>
                                        <p:cTn id="66" dur="1000"/>
                                        <p:tgtEl>
                                          <p:spTgt spid="113"/>
                                        </p:tgtEl>
                                      </p:cBhvr>
                                    </p:animEffect>
                                    <p:anim calcmode="lin" valueType="num">
                                      <p:cBhvr>
                                        <p:cTn id="67" dur="1000" fill="hold"/>
                                        <p:tgtEl>
                                          <p:spTgt spid="113"/>
                                        </p:tgtEl>
                                        <p:attrNameLst>
                                          <p:attrName>ppt_x</p:attrName>
                                        </p:attrNameLst>
                                      </p:cBhvr>
                                      <p:tavLst>
                                        <p:tav tm="0">
                                          <p:val>
                                            <p:strVal val="#ppt_x"/>
                                          </p:val>
                                        </p:tav>
                                        <p:tav tm="100000">
                                          <p:val>
                                            <p:strVal val="#ppt_x"/>
                                          </p:val>
                                        </p:tav>
                                      </p:tavLst>
                                    </p:anim>
                                    <p:anim calcmode="lin" valueType="num">
                                      <p:cBhvr>
                                        <p:cTn id="68"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90" grpId="0"/>
      <p:bldP spid="91" grpId="0"/>
      <p:bldP spid="137" grpId="0"/>
      <p:bldP spid="67" grpId="0" animBg="1"/>
      <p:bldP spid="66" grpId="0" animBg="1"/>
      <p:bldP spid="68" grpId="0"/>
      <p:bldP spid="69" grpId="0"/>
      <p:bldP spid="70" grpId="0"/>
      <p:bldP spid="3" grpId="0"/>
      <p:bldP spid="71" grpId="0"/>
      <p:bldP spid="80" grpId="0"/>
      <p:bldP spid="8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363290" y="164014"/>
            <a:ext cx="3467845" cy="461997"/>
          </a:xfrm>
          <a:prstGeom prst="rect">
            <a:avLst/>
          </a:prstGeom>
        </p:spPr>
        <p:txBody>
          <a:bodyPr spcFirstLastPara="1" wrap="square" lIns="91425" tIns="91425" rIns="91425" bIns="91425" anchor="b" anchorCtr="0">
            <a:noAutofit/>
          </a:bodyPr>
          <a:lstStyle/>
          <a:p>
            <a:pPr lvl="0"/>
            <a:r>
              <a:rPr lang="en-GB" sz="2400" dirty="0"/>
              <a:t>2. Time before first fund</a:t>
            </a:r>
          </a:p>
        </p:txBody>
      </p:sp>
      <p:sp>
        <p:nvSpPr>
          <p:cNvPr id="83" name="TextBox 82">
            <a:extLst>
              <a:ext uri="{FF2B5EF4-FFF2-40B4-BE49-F238E27FC236}">
                <a16:creationId xmlns:a16="http://schemas.microsoft.com/office/drawing/2014/main" id="{AC5E723F-4AA2-40A7-831D-A0726C8E37A7}"/>
              </a:ext>
            </a:extLst>
          </p:cNvPr>
          <p:cNvSpPr txBox="1"/>
          <p:nvPr/>
        </p:nvSpPr>
        <p:spPr>
          <a:xfrm>
            <a:off x="1192940" y="744789"/>
            <a:ext cx="1437321" cy="400110"/>
          </a:xfrm>
          <a:prstGeom prst="rect">
            <a:avLst/>
          </a:prstGeom>
          <a:noFill/>
        </p:spPr>
        <p:txBody>
          <a:bodyPr wrap="square" rtlCol="0">
            <a:spAutoFit/>
          </a:bodyPr>
          <a:lstStyle/>
          <a:p>
            <a:r>
              <a:rPr lang="en-US" sz="2000" b="1" dirty="0">
                <a:solidFill>
                  <a:schemeClr val="bg1"/>
                </a:solidFill>
                <a:latin typeface="Vivaldi" panose="03020602050506090804" pitchFamily="66" charset="0"/>
              </a:rPr>
              <a:t>Steps</a:t>
            </a:r>
            <a:r>
              <a:rPr lang="en-US" sz="2000" dirty="0">
                <a:solidFill>
                  <a:schemeClr val="bg1"/>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2048190" y="763587"/>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300329" y="1452655"/>
            <a:ext cx="441812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Consolas" panose="020B0609020204030204" pitchFamily="49" charset="0"/>
              </a:rPr>
              <a:t>1. Created a feature that represents the time (in days) between a company’s establishment date and the first time it got funded</a:t>
            </a:r>
          </a:p>
        </p:txBody>
      </p:sp>
      <p:sp>
        <p:nvSpPr>
          <p:cNvPr id="47" name="Google Shape;688;p32">
            <a:extLst>
              <a:ext uri="{FF2B5EF4-FFF2-40B4-BE49-F238E27FC236}">
                <a16:creationId xmlns:a16="http://schemas.microsoft.com/office/drawing/2014/main" id="{E9789F33-B5E9-442A-A638-BA74BBAC428F}"/>
              </a:ext>
            </a:extLst>
          </p:cNvPr>
          <p:cNvSpPr txBox="1">
            <a:spLocks/>
          </p:cNvSpPr>
          <p:nvPr/>
        </p:nvSpPr>
        <p:spPr>
          <a:xfrm>
            <a:off x="300329" y="3904145"/>
            <a:ext cx="3857475"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Consolas" panose="020B0609020204030204" pitchFamily="49" charset="0"/>
              </a:rPr>
              <a:t>3. Split the merged companies/rounds dataframe (from approach 1) to 2 dataframes representing operating and closed companies</a:t>
            </a:r>
          </a:p>
        </p:txBody>
      </p:sp>
      <p:pic>
        <p:nvPicPr>
          <p:cNvPr id="4" name="Picture 3">
            <a:extLst>
              <a:ext uri="{FF2B5EF4-FFF2-40B4-BE49-F238E27FC236}">
                <a16:creationId xmlns:a16="http://schemas.microsoft.com/office/drawing/2014/main" id="{E1D03CC8-0BE2-4C9A-AFBA-2B8F549B0F3E}"/>
              </a:ext>
            </a:extLst>
          </p:cNvPr>
          <p:cNvPicPr>
            <a:picLocks noChangeAspect="1"/>
          </p:cNvPicPr>
          <p:nvPr/>
        </p:nvPicPr>
        <p:blipFill>
          <a:blip r:embed="rId3"/>
          <a:stretch>
            <a:fillRect/>
          </a:stretch>
        </p:blipFill>
        <p:spPr>
          <a:xfrm>
            <a:off x="2325819" y="2356488"/>
            <a:ext cx="6150736" cy="381864"/>
          </a:xfrm>
          <a:prstGeom prst="rect">
            <a:avLst/>
          </a:prstGeom>
        </p:spPr>
      </p:pic>
      <p:sp>
        <p:nvSpPr>
          <p:cNvPr id="10" name="Google Shape;688;p32">
            <a:extLst>
              <a:ext uri="{FF2B5EF4-FFF2-40B4-BE49-F238E27FC236}">
                <a16:creationId xmlns:a16="http://schemas.microsoft.com/office/drawing/2014/main" id="{081A7D78-5AAE-4188-8C4A-B6E8C8276937}"/>
              </a:ext>
            </a:extLst>
          </p:cNvPr>
          <p:cNvSpPr txBox="1">
            <a:spLocks/>
          </p:cNvSpPr>
          <p:nvPr/>
        </p:nvSpPr>
        <p:spPr>
          <a:xfrm>
            <a:off x="300329" y="2795882"/>
            <a:ext cx="3857475"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Consolas" panose="020B0609020204030204" pitchFamily="49" charset="0"/>
              </a:rPr>
              <a:t>2. Sorted based on created feature and compared the first 5 companies in the two dataframes</a:t>
            </a:r>
          </a:p>
        </p:txBody>
      </p:sp>
      <p:pic>
        <p:nvPicPr>
          <p:cNvPr id="5" name="Picture 4">
            <a:extLst>
              <a:ext uri="{FF2B5EF4-FFF2-40B4-BE49-F238E27FC236}">
                <a16:creationId xmlns:a16="http://schemas.microsoft.com/office/drawing/2014/main" id="{52C1F441-4EE5-4B43-A1CC-9EA57468EC67}"/>
              </a:ext>
            </a:extLst>
          </p:cNvPr>
          <p:cNvPicPr>
            <a:picLocks noChangeAspect="1"/>
          </p:cNvPicPr>
          <p:nvPr/>
        </p:nvPicPr>
        <p:blipFill>
          <a:blip r:embed="rId4"/>
          <a:stretch>
            <a:fillRect/>
          </a:stretch>
        </p:blipFill>
        <p:spPr>
          <a:xfrm>
            <a:off x="4004313" y="3286681"/>
            <a:ext cx="4779268" cy="617464"/>
          </a:xfrm>
          <a:prstGeom prst="rect">
            <a:avLst/>
          </a:prstGeom>
        </p:spPr>
      </p:pic>
    </p:spTree>
    <p:extLst>
      <p:ext uri="{BB962C8B-B14F-4D97-AF65-F5344CB8AC3E}">
        <p14:creationId xmlns:p14="http://schemas.microsoft.com/office/powerpoint/2010/main" val="1025931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dk2"/>
        </a:solidFill>
        <a:effectLst/>
      </p:bgPr>
    </p:bg>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363290" y="164014"/>
            <a:ext cx="3433035" cy="461997"/>
          </a:xfrm>
          <a:prstGeom prst="rect">
            <a:avLst/>
          </a:prstGeom>
        </p:spPr>
        <p:txBody>
          <a:bodyPr spcFirstLastPara="1" wrap="square" lIns="91425" tIns="91425" rIns="91425" bIns="91425" anchor="b" anchorCtr="0">
            <a:noAutofit/>
          </a:bodyPr>
          <a:lstStyle/>
          <a:p>
            <a:pPr lvl="0"/>
            <a:r>
              <a:rPr lang="en-GB" sz="2400" dirty="0"/>
              <a:t>2. Time before first fund</a:t>
            </a:r>
          </a:p>
        </p:txBody>
      </p:sp>
      <p:sp>
        <p:nvSpPr>
          <p:cNvPr id="82" name="TextBox 81">
            <a:extLst>
              <a:ext uri="{FF2B5EF4-FFF2-40B4-BE49-F238E27FC236}">
                <a16:creationId xmlns:a16="http://schemas.microsoft.com/office/drawing/2014/main" id="{6594E36C-D5E4-4543-9C7F-755EA06537D2}"/>
              </a:ext>
            </a:extLst>
          </p:cNvPr>
          <p:cNvSpPr txBox="1"/>
          <p:nvPr/>
        </p:nvSpPr>
        <p:spPr>
          <a:xfrm>
            <a:off x="6513741" y="744789"/>
            <a:ext cx="1655390" cy="400110"/>
          </a:xfrm>
          <a:prstGeom prst="rect">
            <a:avLst/>
          </a:prstGeom>
          <a:noFill/>
        </p:spPr>
        <p:txBody>
          <a:bodyPr wrap="square" rtlCol="0">
            <a:spAutoFit/>
          </a:bodyPr>
          <a:lstStyle/>
          <a:p>
            <a:r>
              <a:rPr lang="en-US" sz="2000" b="1" dirty="0">
                <a:solidFill>
                  <a:schemeClr val="bg1"/>
                </a:solidFill>
                <a:latin typeface="Vivaldi" panose="03020602050506090804" pitchFamily="66" charset="0"/>
              </a:rPr>
              <a:t>Analysis</a:t>
            </a:r>
            <a:r>
              <a:rPr lang="en-US" sz="2000" dirty="0">
                <a:solidFill>
                  <a:schemeClr val="bg1"/>
                </a:solidFill>
                <a:latin typeface="Vivaldi" panose="03020602050506090804" pitchFamily="66" charset="0"/>
              </a:rPr>
              <a:t>:</a:t>
            </a:r>
            <a:endParaRPr lang="en-US" sz="20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1192940" y="744789"/>
            <a:ext cx="1437321" cy="400110"/>
          </a:xfrm>
          <a:prstGeom prst="rect">
            <a:avLst/>
          </a:prstGeom>
          <a:noFill/>
        </p:spPr>
        <p:txBody>
          <a:bodyPr wrap="square" rtlCol="0">
            <a:spAutoFit/>
          </a:bodyPr>
          <a:lstStyle/>
          <a:p>
            <a:r>
              <a:rPr lang="en-US" sz="2000" b="1" dirty="0">
                <a:solidFill>
                  <a:schemeClr val="bg1"/>
                </a:solidFill>
                <a:latin typeface="Vivaldi" panose="03020602050506090804" pitchFamily="66" charset="0"/>
              </a:rPr>
              <a:t>Visualization</a:t>
            </a:r>
            <a:r>
              <a:rPr lang="en-US" sz="2000" dirty="0">
                <a:solidFill>
                  <a:schemeClr val="bg1"/>
                </a:solidFill>
                <a:latin typeface="Vivaldi" panose="03020602050506090804" pitchFamily="66" charset="0"/>
              </a:rPr>
              <a:t>:</a:t>
            </a:r>
          </a:p>
        </p:txBody>
      </p:sp>
      <p:sp>
        <p:nvSpPr>
          <p:cNvPr id="10" name="Rectangle 9">
            <a:extLst>
              <a:ext uri="{FF2B5EF4-FFF2-40B4-BE49-F238E27FC236}">
                <a16:creationId xmlns:a16="http://schemas.microsoft.com/office/drawing/2014/main" id="{C3082DC6-8134-47D4-A97C-6E6F1DAFB054}"/>
              </a:ext>
            </a:extLst>
          </p:cNvPr>
          <p:cNvSpPr/>
          <p:nvPr/>
        </p:nvSpPr>
        <p:spPr>
          <a:xfrm>
            <a:off x="5208336" y="1386109"/>
            <a:ext cx="3224849" cy="830997"/>
          </a:xfrm>
          <a:prstGeom prst="rect">
            <a:avLst/>
          </a:prstGeom>
        </p:spPr>
        <p:txBody>
          <a:bodyPr wrap="square">
            <a:spAutoFit/>
          </a:bodyPr>
          <a:lstStyle/>
          <a:p>
            <a:pPr marL="114300"/>
            <a:r>
              <a:rPr lang="en-US" sz="1600" b="1" i="1" dirty="0">
                <a:solidFill>
                  <a:srgbClr val="E898AC"/>
                </a:solidFill>
                <a:latin typeface="Consolas" panose="020B0609020204030204" pitchFamily="49" charset="0"/>
              </a:rPr>
              <a:t>Time for operating companies to get funded </a:t>
            </a:r>
            <a:r>
              <a:rPr lang="en-US" sz="1600" b="1" i="1" dirty="0">
                <a:solidFill>
                  <a:schemeClr val="bg1"/>
                </a:solidFill>
                <a:latin typeface="Consolas" panose="020B0609020204030204" pitchFamily="49" charset="0"/>
              </a:rPr>
              <a:t>&gt;&gt;&gt; </a:t>
            </a:r>
            <a:r>
              <a:rPr lang="en-US" sz="1600" b="1" i="1" dirty="0">
                <a:solidFill>
                  <a:srgbClr val="C00000"/>
                </a:solidFill>
                <a:latin typeface="Consolas" panose="020B0609020204030204" pitchFamily="49" charset="0"/>
              </a:rPr>
              <a:t>closed companies</a:t>
            </a:r>
          </a:p>
        </p:txBody>
      </p:sp>
      <p:sp>
        <p:nvSpPr>
          <p:cNvPr id="90" name="TextBox 89">
            <a:extLst>
              <a:ext uri="{FF2B5EF4-FFF2-40B4-BE49-F238E27FC236}">
                <a16:creationId xmlns:a16="http://schemas.microsoft.com/office/drawing/2014/main" id="{4F637751-A137-47CA-AFCD-BB4AD7DE7596}"/>
              </a:ext>
            </a:extLst>
          </p:cNvPr>
          <p:cNvSpPr txBox="1"/>
          <p:nvPr/>
        </p:nvSpPr>
        <p:spPr>
          <a:xfrm>
            <a:off x="6168860" y="3202669"/>
            <a:ext cx="1655390" cy="523220"/>
          </a:xfrm>
          <a:prstGeom prst="rect">
            <a:avLst/>
          </a:prstGeom>
          <a:noFill/>
        </p:spPr>
        <p:txBody>
          <a:bodyPr wrap="square" rtlCol="0">
            <a:spAutoFit/>
          </a:bodyPr>
          <a:lstStyle/>
          <a:p>
            <a:r>
              <a:rPr lang="en-US" sz="2800" b="1" dirty="0">
                <a:solidFill>
                  <a:srgbClr val="FFC000"/>
                </a:solidFill>
                <a:latin typeface="Vivaldi" panose="03020602050506090804" pitchFamily="66" charset="0"/>
              </a:rPr>
              <a:t>Conclusion:</a:t>
            </a:r>
            <a:endParaRPr lang="en-US" sz="2800" b="1" dirty="0">
              <a:solidFill>
                <a:srgbClr val="FFC000"/>
              </a:solidFill>
            </a:endParaRPr>
          </a:p>
        </p:txBody>
      </p:sp>
      <p:sp>
        <p:nvSpPr>
          <p:cNvPr id="91" name="Google Shape;688;p32">
            <a:extLst>
              <a:ext uri="{FF2B5EF4-FFF2-40B4-BE49-F238E27FC236}">
                <a16:creationId xmlns:a16="http://schemas.microsoft.com/office/drawing/2014/main" id="{51E46E21-E724-4250-9A38-AE6C8134D442}"/>
              </a:ext>
            </a:extLst>
          </p:cNvPr>
          <p:cNvSpPr txBox="1">
            <a:spLocks/>
          </p:cNvSpPr>
          <p:nvPr/>
        </p:nvSpPr>
        <p:spPr>
          <a:xfrm>
            <a:off x="4838701" y="3898552"/>
            <a:ext cx="3900084"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600" i="1" dirty="0">
                <a:solidFill>
                  <a:schemeClr val="bg1"/>
                </a:solidFill>
                <a:latin typeface="Consolas" panose="020B0609020204030204" pitchFamily="49" charset="0"/>
              </a:rPr>
              <a:t>The time it takes for a company to get its first fund </a:t>
            </a:r>
            <a:r>
              <a:rPr lang="en-US" sz="1600" b="1" i="1" dirty="0">
                <a:solidFill>
                  <a:schemeClr val="bg1"/>
                </a:solidFill>
                <a:latin typeface="Consolas" panose="020B0609020204030204" pitchFamily="49" charset="0"/>
              </a:rPr>
              <a:t>isn’t</a:t>
            </a:r>
            <a:r>
              <a:rPr lang="en-US" sz="1600" i="1" dirty="0">
                <a:solidFill>
                  <a:schemeClr val="bg1"/>
                </a:solidFill>
                <a:latin typeface="Consolas" panose="020B0609020204030204" pitchFamily="49" charset="0"/>
              </a:rPr>
              <a:t> critical to its success</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2630260" y="776366"/>
            <a:ext cx="353145" cy="351998"/>
            <a:chOff x="852385" y="1510916"/>
            <a:chExt cx="353145" cy="351998"/>
          </a:xfrm>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7528519" y="732149"/>
            <a:ext cx="377474" cy="335748"/>
            <a:chOff x="854261" y="2908813"/>
            <a:chExt cx="377474" cy="335748"/>
          </a:xfrm>
          <a:solidFill>
            <a:schemeClr val="accent5">
              <a:lumMod val="75000"/>
            </a:schemeClr>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0865;p60">
            <a:extLst>
              <a:ext uri="{FF2B5EF4-FFF2-40B4-BE49-F238E27FC236}">
                <a16:creationId xmlns:a16="http://schemas.microsoft.com/office/drawing/2014/main" id="{87F83913-94E3-426C-A9B3-43AE3CB4A57B}"/>
              </a:ext>
            </a:extLst>
          </p:cNvPr>
          <p:cNvGrpSpPr/>
          <p:nvPr/>
        </p:nvGrpSpPr>
        <p:grpSpPr>
          <a:xfrm>
            <a:off x="7747970" y="3282560"/>
            <a:ext cx="386927" cy="363438"/>
            <a:chOff x="1749728" y="2894777"/>
            <a:chExt cx="386927" cy="363438"/>
          </a:xfrm>
          <a:solidFill>
            <a:srgbClr val="FFC000"/>
          </a:solidFill>
        </p:grpSpPr>
        <p:sp>
          <p:nvSpPr>
            <p:cNvPr id="114" name="Google Shape;10866;p60">
              <a:extLst>
                <a:ext uri="{FF2B5EF4-FFF2-40B4-BE49-F238E27FC236}">
                  <a16:creationId xmlns:a16="http://schemas.microsoft.com/office/drawing/2014/main" id="{EADEFD6D-4508-4E2D-A4F1-F6A3179D280F}"/>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867;p60">
              <a:extLst>
                <a:ext uri="{FF2B5EF4-FFF2-40B4-BE49-F238E27FC236}">
                  <a16:creationId xmlns:a16="http://schemas.microsoft.com/office/drawing/2014/main" id="{72C86FEC-B720-446F-A9ED-07D9290A1D58}"/>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868;p60">
              <a:extLst>
                <a:ext uri="{FF2B5EF4-FFF2-40B4-BE49-F238E27FC236}">
                  <a16:creationId xmlns:a16="http://schemas.microsoft.com/office/drawing/2014/main" id="{E34EDF20-B2B5-49FF-9B32-A88B48B754CA}"/>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869;p60">
              <a:extLst>
                <a:ext uri="{FF2B5EF4-FFF2-40B4-BE49-F238E27FC236}">
                  <a16:creationId xmlns:a16="http://schemas.microsoft.com/office/drawing/2014/main" id="{F9DA52D8-10B9-4E7F-A1CB-C28CDB9FEA72}"/>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870;p60">
              <a:extLst>
                <a:ext uri="{FF2B5EF4-FFF2-40B4-BE49-F238E27FC236}">
                  <a16:creationId xmlns:a16="http://schemas.microsoft.com/office/drawing/2014/main" id="{3C5287A0-95AE-4ED7-9DAB-37C32711E63B}"/>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871;p60">
              <a:extLst>
                <a:ext uri="{FF2B5EF4-FFF2-40B4-BE49-F238E27FC236}">
                  <a16:creationId xmlns:a16="http://schemas.microsoft.com/office/drawing/2014/main" id="{7B67E130-538B-4512-95B7-42BA15BEF505}"/>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872;p60">
              <a:extLst>
                <a:ext uri="{FF2B5EF4-FFF2-40B4-BE49-F238E27FC236}">
                  <a16:creationId xmlns:a16="http://schemas.microsoft.com/office/drawing/2014/main" id="{5A5FF718-0F31-417F-852E-EC5D62B1D8B5}"/>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5112034" y="2317901"/>
            <a:ext cx="375125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200" dirty="0">
                <a:solidFill>
                  <a:schemeClr val="bg1"/>
                </a:solidFill>
                <a:latin typeface="Consolas" panose="020B0609020204030204" pitchFamily="49" charset="0"/>
              </a:rPr>
              <a:t>This large gap leads us to believe that the companies were still operating regardless of it getting funded</a:t>
            </a:r>
          </a:p>
        </p:txBody>
      </p:sp>
      <p:sp>
        <p:nvSpPr>
          <p:cNvPr id="122" name="Google Shape;1519;p48">
            <a:extLst>
              <a:ext uri="{FF2B5EF4-FFF2-40B4-BE49-F238E27FC236}">
                <a16:creationId xmlns:a16="http://schemas.microsoft.com/office/drawing/2014/main" id="{D17DD815-0BA7-44F9-AFDE-6E866ACFFD98}"/>
              </a:ext>
            </a:extLst>
          </p:cNvPr>
          <p:cNvSpPr/>
          <p:nvPr/>
        </p:nvSpPr>
        <p:spPr>
          <a:xfrm>
            <a:off x="1356689" y="3236326"/>
            <a:ext cx="195782" cy="513143"/>
          </a:xfrm>
          <a:custGeom>
            <a:avLst/>
            <a:gdLst/>
            <a:ahLst/>
            <a:cxnLst/>
            <a:rect l="l" t="t" r="r" b="b"/>
            <a:pathLst>
              <a:path w="3858" h="8768" extrusionOk="0">
                <a:moveTo>
                  <a:pt x="281" y="0"/>
                </a:moveTo>
                <a:cubicBezTo>
                  <a:pt x="133" y="0"/>
                  <a:pt x="1" y="115"/>
                  <a:pt x="1" y="264"/>
                </a:cubicBezTo>
                <a:cubicBezTo>
                  <a:pt x="1" y="429"/>
                  <a:pt x="133" y="544"/>
                  <a:pt x="281" y="544"/>
                </a:cubicBezTo>
                <a:lnTo>
                  <a:pt x="3577" y="544"/>
                </a:lnTo>
                <a:cubicBezTo>
                  <a:pt x="3726" y="544"/>
                  <a:pt x="3841" y="412"/>
                  <a:pt x="3841" y="264"/>
                </a:cubicBezTo>
                <a:lnTo>
                  <a:pt x="3857" y="264"/>
                </a:lnTo>
                <a:cubicBezTo>
                  <a:pt x="3841" y="115"/>
                  <a:pt x="3726" y="0"/>
                  <a:pt x="3577" y="0"/>
                </a:cubicBezTo>
                <a:close/>
                <a:moveTo>
                  <a:pt x="281" y="2044"/>
                </a:moveTo>
                <a:cubicBezTo>
                  <a:pt x="133" y="2044"/>
                  <a:pt x="1" y="2159"/>
                  <a:pt x="1" y="2324"/>
                </a:cubicBezTo>
                <a:cubicBezTo>
                  <a:pt x="1" y="2472"/>
                  <a:pt x="133" y="2588"/>
                  <a:pt x="281" y="2588"/>
                </a:cubicBezTo>
                <a:lnTo>
                  <a:pt x="3577" y="2588"/>
                </a:lnTo>
                <a:cubicBezTo>
                  <a:pt x="3726" y="2588"/>
                  <a:pt x="3841" y="2472"/>
                  <a:pt x="3841" y="2324"/>
                </a:cubicBezTo>
                <a:lnTo>
                  <a:pt x="3857" y="2324"/>
                </a:lnTo>
                <a:cubicBezTo>
                  <a:pt x="3857" y="2159"/>
                  <a:pt x="3726" y="2044"/>
                  <a:pt x="3577" y="2044"/>
                </a:cubicBezTo>
                <a:close/>
                <a:moveTo>
                  <a:pt x="281" y="4104"/>
                </a:moveTo>
                <a:cubicBezTo>
                  <a:pt x="133" y="4104"/>
                  <a:pt x="1" y="4219"/>
                  <a:pt x="1" y="4384"/>
                </a:cubicBezTo>
                <a:cubicBezTo>
                  <a:pt x="1" y="4532"/>
                  <a:pt x="133" y="4664"/>
                  <a:pt x="281" y="4664"/>
                </a:cubicBezTo>
                <a:lnTo>
                  <a:pt x="3577" y="4664"/>
                </a:lnTo>
                <a:cubicBezTo>
                  <a:pt x="3726" y="4648"/>
                  <a:pt x="3841" y="4532"/>
                  <a:pt x="3841" y="4384"/>
                </a:cubicBezTo>
                <a:lnTo>
                  <a:pt x="3857" y="4384"/>
                </a:lnTo>
                <a:cubicBezTo>
                  <a:pt x="3857" y="4219"/>
                  <a:pt x="3726" y="4104"/>
                  <a:pt x="3577" y="4104"/>
                </a:cubicBezTo>
                <a:close/>
                <a:moveTo>
                  <a:pt x="281" y="6164"/>
                </a:moveTo>
                <a:cubicBezTo>
                  <a:pt x="133" y="6164"/>
                  <a:pt x="1" y="6279"/>
                  <a:pt x="1" y="6444"/>
                </a:cubicBezTo>
                <a:cubicBezTo>
                  <a:pt x="1" y="6592"/>
                  <a:pt x="133" y="6708"/>
                  <a:pt x="281" y="6708"/>
                </a:cubicBezTo>
                <a:lnTo>
                  <a:pt x="3577" y="6708"/>
                </a:lnTo>
                <a:cubicBezTo>
                  <a:pt x="3726" y="6708"/>
                  <a:pt x="3841" y="6592"/>
                  <a:pt x="3841" y="6444"/>
                </a:cubicBezTo>
                <a:lnTo>
                  <a:pt x="3857" y="6444"/>
                </a:lnTo>
                <a:cubicBezTo>
                  <a:pt x="3857" y="6279"/>
                  <a:pt x="3726" y="6164"/>
                  <a:pt x="3577" y="6164"/>
                </a:cubicBezTo>
                <a:close/>
                <a:moveTo>
                  <a:pt x="281" y="8224"/>
                </a:moveTo>
                <a:cubicBezTo>
                  <a:pt x="133" y="8224"/>
                  <a:pt x="1" y="8339"/>
                  <a:pt x="1" y="8488"/>
                </a:cubicBezTo>
                <a:cubicBezTo>
                  <a:pt x="1" y="8653"/>
                  <a:pt x="133" y="8768"/>
                  <a:pt x="281" y="8768"/>
                </a:cubicBezTo>
                <a:lnTo>
                  <a:pt x="3577" y="8768"/>
                </a:lnTo>
                <a:cubicBezTo>
                  <a:pt x="3726" y="8768"/>
                  <a:pt x="3841" y="8636"/>
                  <a:pt x="3841" y="8488"/>
                </a:cubicBezTo>
                <a:cubicBezTo>
                  <a:pt x="3841" y="8339"/>
                  <a:pt x="3726" y="8224"/>
                  <a:pt x="3577" y="8224"/>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523;p48">
            <a:extLst>
              <a:ext uri="{FF2B5EF4-FFF2-40B4-BE49-F238E27FC236}">
                <a16:creationId xmlns:a16="http://schemas.microsoft.com/office/drawing/2014/main" id="{FDE3986C-E9EC-4CC2-967B-0518A9029FA6}"/>
              </a:ext>
            </a:extLst>
          </p:cNvPr>
          <p:cNvSpPr/>
          <p:nvPr/>
        </p:nvSpPr>
        <p:spPr>
          <a:xfrm>
            <a:off x="1077558" y="1932402"/>
            <a:ext cx="194970" cy="1817067"/>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572;p48">
            <a:extLst>
              <a:ext uri="{FF2B5EF4-FFF2-40B4-BE49-F238E27FC236}">
                <a16:creationId xmlns:a16="http://schemas.microsoft.com/office/drawing/2014/main" id="{02C2E864-8660-4A92-B3EF-C171387FAA8A}"/>
              </a:ext>
            </a:extLst>
          </p:cNvPr>
          <p:cNvSpPr/>
          <p:nvPr/>
        </p:nvSpPr>
        <p:spPr>
          <a:xfrm>
            <a:off x="870987" y="3848983"/>
            <a:ext cx="3105912" cy="10526"/>
          </a:xfrm>
          <a:custGeom>
            <a:avLst/>
            <a:gdLst/>
            <a:ahLst/>
            <a:cxnLst/>
            <a:rect l="l" t="t" r="r" b="b"/>
            <a:pathLst>
              <a:path w="41863" h="149" extrusionOk="0">
                <a:moveTo>
                  <a:pt x="1" y="1"/>
                </a:moveTo>
                <a:lnTo>
                  <a:pt x="1" y="149"/>
                </a:lnTo>
                <a:lnTo>
                  <a:pt x="41863" y="149"/>
                </a:lnTo>
                <a:lnTo>
                  <a:pt x="4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573;p48">
            <a:extLst>
              <a:ext uri="{FF2B5EF4-FFF2-40B4-BE49-F238E27FC236}">
                <a16:creationId xmlns:a16="http://schemas.microsoft.com/office/drawing/2014/main" id="{A36CA655-FFB1-43AC-8DA5-9A3FA866BC83}"/>
              </a:ext>
            </a:extLst>
          </p:cNvPr>
          <p:cNvSpPr/>
          <p:nvPr/>
        </p:nvSpPr>
        <p:spPr>
          <a:xfrm>
            <a:off x="869562" y="1808049"/>
            <a:ext cx="12316" cy="2038692"/>
          </a:xfrm>
          <a:custGeom>
            <a:avLst/>
            <a:gdLst/>
            <a:ahLst/>
            <a:cxnLst/>
            <a:rect l="l" t="t" r="r" b="b"/>
            <a:pathLst>
              <a:path w="166" h="28859" extrusionOk="0">
                <a:moveTo>
                  <a:pt x="1" y="0"/>
                </a:moveTo>
                <a:lnTo>
                  <a:pt x="1" y="28859"/>
                </a:lnTo>
                <a:lnTo>
                  <a:pt x="166" y="28859"/>
                </a:lnTo>
                <a:lnTo>
                  <a:pt x="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TextBox 125">
            <a:extLst>
              <a:ext uri="{FF2B5EF4-FFF2-40B4-BE49-F238E27FC236}">
                <a16:creationId xmlns:a16="http://schemas.microsoft.com/office/drawing/2014/main" id="{E64A3BCC-93BE-4718-8127-001D5EE5554D}"/>
              </a:ext>
            </a:extLst>
          </p:cNvPr>
          <p:cNvSpPr txBox="1"/>
          <p:nvPr/>
        </p:nvSpPr>
        <p:spPr>
          <a:xfrm>
            <a:off x="280709" y="1687940"/>
            <a:ext cx="588853" cy="2031325"/>
          </a:xfrm>
          <a:prstGeom prst="rect">
            <a:avLst/>
          </a:prstGeom>
          <a:noFill/>
        </p:spPr>
        <p:txBody>
          <a:bodyPr wrap="square" rtlCol="0">
            <a:spAutoFit/>
          </a:bodyPr>
          <a:lstStyle/>
          <a:p>
            <a:r>
              <a:rPr lang="en-US" dirty="0">
                <a:solidFill>
                  <a:schemeClr val="bg1"/>
                </a:solidFill>
              </a:rPr>
              <a:t>100k</a:t>
            </a:r>
          </a:p>
          <a:p>
            <a:endParaRPr lang="en-US" dirty="0">
              <a:solidFill>
                <a:schemeClr val="bg1"/>
              </a:solidFill>
            </a:endParaRPr>
          </a:p>
          <a:p>
            <a:r>
              <a:rPr lang="en-US" dirty="0">
                <a:solidFill>
                  <a:schemeClr val="bg1"/>
                </a:solidFill>
              </a:rPr>
              <a:t>80k</a:t>
            </a:r>
          </a:p>
          <a:p>
            <a:endParaRPr lang="en-US" dirty="0">
              <a:solidFill>
                <a:schemeClr val="bg1"/>
              </a:solidFill>
            </a:endParaRPr>
          </a:p>
          <a:p>
            <a:r>
              <a:rPr lang="en-US" dirty="0">
                <a:solidFill>
                  <a:schemeClr val="bg1"/>
                </a:solidFill>
              </a:rPr>
              <a:t>60k</a:t>
            </a:r>
          </a:p>
          <a:p>
            <a:endParaRPr lang="en-US" dirty="0">
              <a:solidFill>
                <a:schemeClr val="bg1"/>
              </a:solidFill>
            </a:endParaRPr>
          </a:p>
          <a:p>
            <a:r>
              <a:rPr lang="en-US" dirty="0">
                <a:solidFill>
                  <a:schemeClr val="bg1"/>
                </a:solidFill>
              </a:rPr>
              <a:t>40k</a:t>
            </a:r>
          </a:p>
          <a:p>
            <a:endParaRPr lang="en-US" dirty="0">
              <a:solidFill>
                <a:schemeClr val="bg1"/>
              </a:solidFill>
            </a:endParaRPr>
          </a:p>
          <a:p>
            <a:r>
              <a:rPr lang="en-US" dirty="0">
                <a:solidFill>
                  <a:schemeClr val="bg1"/>
                </a:solidFill>
              </a:rPr>
              <a:t>20k</a:t>
            </a:r>
          </a:p>
        </p:txBody>
      </p:sp>
      <p:sp>
        <p:nvSpPr>
          <p:cNvPr id="127" name="TextBox 126">
            <a:extLst>
              <a:ext uri="{FF2B5EF4-FFF2-40B4-BE49-F238E27FC236}">
                <a16:creationId xmlns:a16="http://schemas.microsoft.com/office/drawing/2014/main" id="{6D57D509-8EC3-4F7A-B3B3-F64F9600B2A4}"/>
              </a:ext>
            </a:extLst>
          </p:cNvPr>
          <p:cNvSpPr txBox="1"/>
          <p:nvPr/>
        </p:nvSpPr>
        <p:spPr>
          <a:xfrm>
            <a:off x="991416" y="3875518"/>
            <a:ext cx="3105913" cy="230832"/>
          </a:xfrm>
          <a:prstGeom prst="rect">
            <a:avLst/>
          </a:prstGeom>
          <a:noFill/>
        </p:spPr>
        <p:txBody>
          <a:bodyPr wrap="square" rtlCol="0">
            <a:spAutoFit/>
          </a:bodyPr>
          <a:lstStyle/>
          <a:p>
            <a:r>
              <a:rPr lang="en-US" sz="900" dirty="0">
                <a:solidFill>
                  <a:schemeClr val="bg1"/>
                </a:solidFill>
              </a:rPr>
              <a:t>Group A      Group B      Group C      Group D      Group E</a:t>
            </a:r>
          </a:p>
        </p:txBody>
      </p:sp>
      <p:sp>
        <p:nvSpPr>
          <p:cNvPr id="129" name="Google Shape;1523;p48">
            <a:extLst>
              <a:ext uri="{FF2B5EF4-FFF2-40B4-BE49-F238E27FC236}">
                <a16:creationId xmlns:a16="http://schemas.microsoft.com/office/drawing/2014/main" id="{74AA8C36-991F-4A5E-B044-6AB87F552024}"/>
              </a:ext>
            </a:extLst>
          </p:cNvPr>
          <p:cNvSpPr/>
          <p:nvPr/>
        </p:nvSpPr>
        <p:spPr>
          <a:xfrm>
            <a:off x="1678187" y="2169299"/>
            <a:ext cx="194970" cy="1598115"/>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521;p48">
            <a:extLst>
              <a:ext uri="{FF2B5EF4-FFF2-40B4-BE49-F238E27FC236}">
                <a16:creationId xmlns:a16="http://schemas.microsoft.com/office/drawing/2014/main" id="{47293DF3-12DE-47F1-A581-B310AF6ACBE7}"/>
              </a:ext>
            </a:extLst>
          </p:cNvPr>
          <p:cNvSpPr/>
          <p:nvPr/>
        </p:nvSpPr>
        <p:spPr>
          <a:xfrm>
            <a:off x="1965202" y="3579033"/>
            <a:ext cx="136699" cy="190485"/>
          </a:xfrm>
          <a:custGeom>
            <a:avLst/>
            <a:gdLst/>
            <a:ahLst/>
            <a:cxnLst/>
            <a:rect l="l" t="t" r="r" b="b"/>
            <a:pathLst>
              <a:path w="3857" h="2605" extrusionOk="0">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23;p48">
            <a:extLst>
              <a:ext uri="{FF2B5EF4-FFF2-40B4-BE49-F238E27FC236}">
                <a16:creationId xmlns:a16="http://schemas.microsoft.com/office/drawing/2014/main" id="{695A54BE-83A0-42E6-83D4-71F4696A3E4A}"/>
              </a:ext>
            </a:extLst>
          </p:cNvPr>
          <p:cNvSpPr/>
          <p:nvPr/>
        </p:nvSpPr>
        <p:spPr>
          <a:xfrm>
            <a:off x="2288375" y="2179825"/>
            <a:ext cx="194970" cy="1587589"/>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21;p48">
            <a:extLst>
              <a:ext uri="{FF2B5EF4-FFF2-40B4-BE49-F238E27FC236}">
                <a16:creationId xmlns:a16="http://schemas.microsoft.com/office/drawing/2014/main" id="{150F2A67-C2F2-456D-B461-255D721837E8}"/>
              </a:ext>
            </a:extLst>
          </p:cNvPr>
          <p:cNvSpPr/>
          <p:nvPr/>
        </p:nvSpPr>
        <p:spPr>
          <a:xfrm>
            <a:off x="2561911" y="3610580"/>
            <a:ext cx="128845" cy="169433"/>
          </a:xfrm>
          <a:custGeom>
            <a:avLst/>
            <a:gdLst/>
            <a:ahLst/>
            <a:cxnLst/>
            <a:rect l="l" t="t" r="r" b="b"/>
            <a:pathLst>
              <a:path w="3857" h="2605" extrusionOk="0">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23;p48">
            <a:extLst>
              <a:ext uri="{FF2B5EF4-FFF2-40B4-BE49-F238E27FC236}">
                <a16:creationId xmlns:a16="http://schemas.microsoft.com/office/drawing/2014/main" id="{AD52107A-E19B-4ED0-8054-4129B1FD5DC0}"/>
              </a:ext>
            </a:extLst>
          </p:cNvPr>
          <p:cNvSpPr/>
          <p:nvPr/>
        </p:nvSpPr>
        <p:spPr>
          <a:xfrm>
            <a:off x="2904503" y="2277475"/>
            <a:ext cx="194970" cy="1513907"/>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21;p48">
            <a:extLst>
              <a:ext uri="{FF2B5EF4-FFF2-40B4-BE49-F238E27FC236}">
                <a16:creationId xmlns:a16="http://schemas.microsoft.com/office/drawing/2014/main" id="{4F2E79C1-7567-464B-B865-EAE1B321ECAB}"/>
              </a:ext>
            </a:extLst>
          </p:cNvPr>
          <p:cNvSpPr/>
          <p:nvPr/>
        </p:nvSpPr>
        <p:spPr>
          <a:xfrm>
            <a:off x="3178039" y="3634548"/>
            <a:ext cx="128845" cy="169433"/>
          </a:xfrm>
          <a:custGeom>
            <a:avLst/>
            <a:gdLst/>
            <a:ahLst/>
            <a:cxnLst/>
            <a:rect l="l" t="t" r="r" b="b"/>
            <a:pathLst>
              <a:path w="3857" h="2605" extrusionOk="0">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23;p48">
            <a:extLst>
              <a:ext uri="{FF2B5EF4-FFF2-40B4-BE49-F238E27FC236}">
                <a16:creationId xmlns:a16="http://schemas.microsoft.com/office/drawing/2014/main" id="{C534B6EB-3CD2-4157-BE97-3EEC9658214D}"/>
              </a:ext>
            </a:extLst>
          </p:cNvPr>
          <p:cNvSpPr/>
          <p:nvPr/>
        </p:nvSpPr>
        <p:spPr>
          <a:xfrm>
            <a:off x="3524960" y="2499610"/>
            <a:ext cx="194970" cy="1293636"/>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21;p48">
            <a:extLst>
              <a:ext uri="{FF2B5EF4-FFF2-40B4-BE49-F238E27FC236}">
                <a16:creationId xmlns:a16="http://schemas.microsoft.com/office/drawing/2014/main" id="{BFD34954-A8A5-4EE2-8322-BFBD173782B4}"/>
              </a:ext>
            </a:extLst>
          </p:cNvPr>
          <p:cNvSpPr/>
          <p:nvPr/>
        </p:nvSpPr>
        <p:spPr>
          <a:xfrm>
            <a:off x="3798496" y="3636412"/>
            <a:ext cx="128845" cy="169433"/>
          </a:xfrm>
          <a:custGeom>
            <a:avLst/>
            <a:gdLst/>
            <a:ahLst/>
            <a:cxnLst/>
            <a:rect l="l" t="t" r="r" b="b"/>
            <a:pathLst>
              <a:path w="3857" h="2605" extrusionOk="0">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TextBox 137">
            <a:extLst>
              <a:ext uri="{FF2B5EF4-FFF2-40B4-BE49-F238E27FC236}">
                <a16:creationId xmlns:a16="http://schemas.microsoft.com/office/drawing/2014/main" id="{1ACB7147-E57C-4F12-A581-558EA3478546}"/>
              </a:ext>
            </a:extLst>
          </p:cNvPr>
          <p:cNvSpPr txBox="1"/>
          <p:nvPr/>
        </p:nvSpPr>
        <p:spPr>
          <a:xfrm>
            <a:off x="1333664" y="4167879"/>
            <a:ext cx="3105913" cy="230832"/>
          </a:xfrm>
          <a:prstGeom prst="rect">
            <a:avLst/>
          </a:prstGeom>
          <a:noFill/>
        </p:spPr>
        <p:txBody>
          <a:bodyPr wrap="square" rtlCol="0">
            <a:spAutoFit/>
          </a:bodyPr>
          <a:lstStyle/>
          <a:p>
            <a:r>
              <a:rPr lang="en-US" sz="900" dirty="0">
                <a:solidFill>
                  <a:schemeClr val="bg1"/>
                </a:solidFill>
              </a:rPr>
              <a:t>Groups of operating and closed companies</a:t>
            </a:r>
          </a:p>
        </p:txBody>
      </p:sp>
      <p:pic>
        <p:nvPicPr>
          <p:cNvPr id="4" name="Picture 3">
            <a:extLst>
              <a:ext uri="{FF2B5EF4-FFF2-40B4-BE49-F238E27FC236}">
                <a16:creationId xmlns:a16="http://schemas.microsoft.com/office/drawing/2014/main" id="{7C5FC18F-83E6-48A1-AFF4-059F7646F9C3}"/>
              </a:ext>
            </a:extLst>
          </p:cNvPr>
          <p:cNvPicPr>
            <a:picLocks noChangeAspect="1"/>
          </p:cNvPicPr>
          <p:nvPr/>
        </p:nvPicPr>
        <p:blipFill>
          <a:blip r:embed="rId3"/>
          <a:stretch>
            <a:fillRect/>
          </a:stretch>
        </p:blipFill>
        <p:spPr>
          <a:xfrm>
            <a:off x="3056746" y="1392242"/>
            <a:ext cx="371429" cy="152381"/>
          </a:xfrm>
          <a:prstGeom prst="rect">
            <a:avLst/>
          </a:prstGeom>
        </p:spPr>
      </p:pic>
      <p:pic>
        <p:nvPicPr>
          <p:cNvPr id="5" name="Picture 4">
            <a:extLst>
              <a:ext uri="{FF2B5EF4-FFF2-40B4-BE49-F238E27FC236}">
                <a16:creationId xmlns:a16="http://schemas.microsoft.com/office/drawing/2014/main" id="{7886ECCA-1C8F-48A3-A4BB-26C9D0D0112D}"/>
              </a:ext>
            </a:extLst>
          </p:cNvPr>
          <p:cNvPicPr>
            <a:picLocks noChangeAspect="1"/>
          </p:cNvPicPr>
          <p:nvPr/>
        </p:nvPicPr>
        <p:blipFill>
          <a:blip r:embed="rId4"/>
          <a:stretch>
            <a:fillRect/>
          </a:stretch>
        </p:blipFill>
        <p:spPr>
          <a:xfrm>
            <a:off x="3066269" y="1557536"/>
            <a:ext cx="352381" cy="250513"/>
          </a:xfrm>
          <a:prstGeom prst="rect">
            <a:avLst/>
          </a:prstGeom>
        </p:spPr>
      </p:pic>
      <p:sp>
        <p:nvSpPr>
          <p:cNvPr id="6" name="Rectangle 5">
            <a:extLst>
              <a:ext uri="{FF2B5EF4-FFF2-40B4-BE49-F238E27FC236}">
                <a16:creationId xmlns:a16="http://schemas.microsoft.com/office/drawing/2014/main" id="{DEA287D6-0FAB-4EFC-BFE6-FD1722D947AF}"/>
              </a:ext>
            </a:extLst>
          </p:cNvPr>
          <p:cNvSpPr/>
          <p:nvPr/>
        </p:nvSpPr>
        <p:spPr>
          <a:xfrm>
            <a:off x="3393767" y="1280905"/>
            <a:ext cx="1079142" cy="307777"/>
          </a:xfrm>
          <a:prstGeom prst="rect">
            <a:avLst/>
          </a:prstGeom>
        </p:spPr>
        <p:txBody>
          <a:bodyPr wrap="none">
            <a:spAutoFit/>
          </a:bodyPr>
          <a:lstStyle/>
          <a:p>
            <a:r>
              <a:rPr lang="en-US" b="1" i="1" dirty="0">
                <a:solidFill>
                  <a:srgbClr val="E898AC"/>
                </a:solidFill>
                <a:latin typeface="Consolas" panose="020B0609020204030204" pitchFamily="49" charset="0"/>
              </a:rPr>
              <a:t>operating</a:t>
            </a:r>
            <a:endParaRPr lang="en-US" dirty="0"/>
          </a:p>
        </p:txBody>
      </p:sp>
      <p:sp>
        <p:nvSpPr>
          <p:cNvPr id="7" name="Rectangle 6">
            <a:extLst>
              <a:ext uri="{FF2B5EF4-FFF2-40B4-BE49-F238E27FC236}">
                <a16:creationId xmlns:a16="http://schemas.microsoft.com/office/drawing/2014/main" id="{353A7F3A-5D59-4970-A1EB-64BD136C590D}"/>
              </a:ext>
            </a:extLst>
          </p:cNvPr>
          <p:cNvSpPr/>
          <p:nvPr/>
        </p:nvSpPr>
        <p:spPr>
          <a:xfrm>
            <a:off x="3684564" y="1534129"/>
            <a:ext cx="780983" cy="307777"/>
          </a:xfrm>
          <a:prstGeom prst="rect">
            <a:avLst/>
          </a:prstGeom>
        </p:spPr>
        <p:txBody>
          <a:bodyPr wrap="none">
            <a:spAutoFit/>
          </a:bodyPr>
          <a:lstStyle/>
          <a:p>
            <a:r>
              <a:rPr lang="en-US" b="1" i="1" dirty="0">
                <a:solidFill>
                  <a:srgbClr val="C00000"/>
                </a:solidFill>
                <a:latin typeface="Consolas" panose="020B0609020204030204" pitchFamily="49" charset="0"/>
              </a:rPr>
              <a:t>closed</a:t>
            </a:r>
            <a:endParaRPr lang="en-US" dirty="0"/>
          </a:p>
        </p:txBody>
      </p:sp>
      <p:sp>
        <p:nvSpPr>
          <p:cNvPr id="139" name="TextBox 138">
            <a:extLst>
              <a:ext uri="{FF2B5EF4-FFF2-40B4-BE49-F238E27FC236}">
                <a16:creationId xmlns:a16="http://schemas.microsoft.com/office/drawing/2014/main" id="{B9154B29-CA33-4CE4-859A-60964EF6310B}"/>
              </a:ext>
            </a:extLst>
          </p:cNvPr>
          <p:cNvSpPr txBox="1"/>
          <p:nvPr/>
        </p:nvSpPr>
        <p:spPr>
          <a:xfrm>
            <a:off x="136573" y="1307263"/>
            <a:ext cx="854843" cy="369332"/>
          </a:xfrm>
          <a:prstGeom prst="rect">
            <a:avLst/>
          </a:prstGeom>
          <a:noFill/>
        </p:spPr>
        <p:txBody>
          <a:bodyPr wrap="square" rtlCol="0">
            <a:spAutoFit/>
          </a:bodyPr>
          <a:lstStyle/>
          <a:p>
            <a:pPr algn="ctr"/>
            <a:r>
              <a:rPr lang="en-US" sz="900" dirty="0">
                <a:solidFill>
                  <a:schemeClr val="bg1"/>
                </a:solidFill>
              </a:rPr>
              <a:t>Days before </a:t>
            </a:r>
          </a:p>
          <a:p>
            <a:pPr algn="ctr"/>
            <a:r>
              <a:rPr lang="en-US" sz="900" dirty="0">
                <a:solidFill>
                  <a:schemeClr val="bg1"/>
                </a:solidFill>
              </a:rPr>
              <a:t>first fund</a:t>
            </a:r>
          </a:p>
        </p:txBody>
      </p:sp>
    </p:spTree>
    <p:extLst>
      <p:ext uri="{BB962C8B-B14F-4D97-AF65-F5344CB8AC3E}">
        <p14:creationId xmlns:p14="http://schemas.microsoft.com/office/powerpoint/2010/main" val="1461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fade">
                                      <p:cBhvr>
                                        <p:cTn id="10" dur="500"/>
                                        <p:tgtEl>
                                          <p:spTgt spid="138"/>
                                        </p:tgtEl>
                                      </p:cBhvr>
                                    </p:animEffect>
                                  </p:childTnLst>
                                </p:cTn>
                              </p:par>
                              <p:par>
                                <p:cTn id="11" presetID="10"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fade">
                                      <p:cBhvr>
                                        <p:cTn id="19" dur="500"/>
                                        <p:tgtEl>
                                          <p:spTgt spid="1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4"/>
                                        </p:tgtEl>
                                        <p:attrNameLst>
                                          <p:attrName>style.visibility</p:attrName>
                                        </p:attrNameLst>
                                      </p:cBhvr>
                                      <p:to>
                                        <p:strVal val="visible"/>
                                      </p:to>
                                    </p:set>
                                    <p:animEffect transition="in" filter="fade">
                                      <p:cBhvr>
                                        <p:cTn id="22" dur="500"/>
                                        <p:tgtEl>
                                          <p:spTgt spid="1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5"/>
                                        </p:tgtEl>
                                        <p:attrNameLst>
                                          <p:attrName>style.visibility</p:attrName>
                                        </p:attrNameLst>
                                      </p:cBhvr>
                                      <p:to>
                                        <p:strVal val="visible"/>
                                      </p:to>
                                    </p:set>
                                    <p:animEffect transition="in" filter="fade">
                                      <p:cBhvr>
                                        <p:cTn id="25" dur="500"/>
                                        <p:tgtEl>
                                          <p:spTgt spid="1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6"/>
                                        </p:tgtEl>
                                        <p:attrNameLst>
                                          <p:attrName>style.visibility</p:attrName>
                                        </p:attrNameLst>
                                      </p:cBhvr>
                                      <p:to>
                                        <p:strVal val="visible"/>
                                      </p:to>
                                    </p:set>
                                    <p:animEffect transition="in" filter="fade">
                                      <p:cBhvr>
                                        <p:cTn id="28" dur="500"/>
                                        <p:tgtEl>
                                          <p:spTgt spid="1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9"/>
                                        </p:tgtEl>
                                        <p:attrNameLst>
                                          <p:attrName>style.visibility</p:attrName>
                                        </p:attrNameLst>
                                      </p:cBhvr>
                                      <p:to>
                                        <p:strVal val="visible"/>
                                      </p:to>
                                    </p:set>
                                    <p:animEffect transition="in" filter="fade">
                                      <p:cBhvr>
                                        <p:cTn id="31" dur="500"/>
                                        <p:tgtEl>
                                          <p:spTgt spid="1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fade">
                                      <p:cBhvr>
                                        <p:cTn id="37" dur="500"/>
                                        <p:tgtEl>
                                          <p:spTgt spid="1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
                                        </p:tgtEl>
                                        <p:attrNameLst>
                                          <p:attrName>style.visibility</p:attrName>
                                        </p:attrNameLst>
                                      </p:cBhvr>
                                      <p:to>
                                        <p:strVal val="visible"/>
                                      </p:to>
                                    </p:set>
                                    <p:animEffect transition="in" filter="fade">
                                      <p:cBhvr>
                                        <p:cTn id="40" dur="500"/>
                                        <p:tgtEl>
                                          <p:spTgt spid="1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3"/>
                                        </p:tgtEl>
                                        <p:attrNameLst>
                                          <p:attrName>style.visibility</p:attrName>
                                        </p:attrNameLst>
                                      </p:cBhvr>
                                      <p:to>
                                        <p:strVal val="visible"/>
                                      </p:to>
                                    </p:set>
                                    <p:animEffect transition="in" filter="fade">
                                      <p:cBhvr>
                                        <p:cTn id="43" dur="500"/>
                                        <p:tgtEl>
                                          <p:spTgt spid="13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4"/>
                                        </p:tgtEl>
                                        <p:attrNameLst>
                                          <p:attrName>style.visibility</p:attrName>
                                        </p:attrNameLst>
                                      </p:cBhvr>
                                      <p:to>
                                        <p:strVal val="visible"/>
                                      </p:to>
                                    </p:set>
                                    <p:animEffect transition="in" filter="fade">
                                      <p:cBhvr>
                                        <p:cTn id="46" dur="500"/>
                                        <p:tgtEl>
                                          <p:spTgt spid="1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animEffect transition="in" filter="fade">
                                      <p:cBhvr>
                                        <p:cTn id="49" dur="500"/>
                                        <p:tgtEl>
                                          <p:spTgt spid="1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6"/>
                                        </p:tgtEl>
                                        <p:attrNameLst>
                                          <p:attrName>style.visibility</p:attrName>
                                        </p:attrNameLst>
                                      </p:cBhvr>
                                      <p:to>
                                        <p:strVal val="visible"/>
                                      </p:to>
                                    </p:set>
                                    <p:animEffect transition="in" filter="fade">
                                      <p:cBhvr>
                                        <p:cTn id="52" dur="500"/>
                                        <p:tgtEl>
                                          <p:spTgt spid="136"/>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par>
                                <p:cTn id="56" presetID="10" presetClass="entr" presetSubtype="0" fill="hold"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fade">
                                      <p:cBhvr>
                                        <p:cTn id="67" dur="500"/>
                                        <p:tgtEl>
                                          <p:spTgt spid="13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3"/>
                                        </p:tgtEl>
                                        <p:attrNameLst>
                                          <p:attrName>style.visibility</p:attrName>
                                        </p:attrNameLst>
                                      </p:cBhvr>
                                      <p:to>
                                        <p:strVal val="visible"/>
                                      </p:to>
                                    </p:set>
                                    <p:animEffect transition="in" filter="fade">
                                      <p:cBhvr>
                                        <p:cTn id="70" dur="500"/>
                                        <p:tgtEl>
                                          <p:spTgt spid="8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82"/>
                                        </p:tgtEl>
                                        <p:attrNameLst>
                                          <p:attrName>style.visibility</p:attrName>
                                        </p:attrNameLst>
                                      </p:cBhvr>
                                      <p:to>
                                        <p:strVal val="visible"/>
                                      </p:to>
                                    </p:set>
                                    <p:animEffect transition="in" filter="fade">
                                      <p:cBhvr>
                                        <p:cTn id="75" dur="500"/>
                                        <p:tgtEl>
                                          <p:spTgt spid="8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nodeType="withEffect">
                                  <p:stCondLst>
                                    <p:cond delay="0"/>
                                  </p:stCondLst>
                                  <p:childTnLst>
                                    <p:set>
                                      <p:cBhvr>
                                        <p:cTn id="80" dur="1" fill="hold">
                                          <p:stCondLst>
                                            <p:cond delay="0"/>
                                          </p:stCondLst>
                                        </p:cTn>
                                        <p:tgtEl>
                                          <p:spTgt spid="107"/>
                                        </p:tgtEl>
                                        <p:attrNameLst>
                                          <p:attrName>style.visibility</p:attrName>
                                        </p:attrNameLst>
                                      </p:cBhvr>
                                      <p:to>
                                        <p:strVal val="visible"/>
                                      </p:to>
                                    </p:set>
                                    <p:animEffect transition="in" filter="fade">
                                      <p:cBhvr>
                                        <p:cTn id="81" dur="500"/>
                                        <p:tgtEl>
                                          <p:spTgt spid="10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7"/>
                                        </p:tgtEl>
                                        <p:attrNameLst>
                                          <p:attrName>style.visibility</p:attrName>
                                        </p:attrNameLst>
                                      </p:cBhvr>
                                      <p:to>
                                        <p:strVal val="visible"/>
                                      </p:to>
                                    </p:set>
                                    <p:animEffect transition="in" filter="fade">
                                      <p:cBhvr>
                                        <p:cTn id="84" dur="500"/>
                                        <p:tgtEl>
                                          <p:spTgt spid="137"/>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90"/>
                                        </p:tgtEl>
                                        <p:attrNameLst>
                                          <p:attrName>style.visibility</p:attrName>
                                        </p:attrNameLst>
                                      </p:cBhvr>
                                      <p:to>
                                        <p:strVal val="visible"/>
                                      </p:to>
                                    </p:set>
                                    <p:animEffect transition="in" filter="fade">
                                      <p:cBhvr>
                                        <p:cTn id="89" dur="1000"/>
                                        <p:tgtEl>
                                          <p:spTgt spid="90"/>
                                        </p:tgtEl>
                                      </p:cBhvr>
                                    </p:animEffect>
                                    <p:anim calcmode="lin" valueType="num">
                                      <p:cBhvr>
                                        <p:cTn id="90" dur="1000" fill="hold"/>
                                        <p:tgtEl>
                                          <p:spTgt spid="90"/>
                                        </p:tgtEl>
                                        <p:attrNameLst>
                                          <p:attrName>ppt_x</p:attrName>
                                        </p:attrNameLst>
                                      </p:cBhvr>
                                      <p:tavLst>
                                        <p:tav tm="0">
                                          <p:val>
                                            <p:strVal val="#ppt_x"/>
                                          </p:val>
                                        </p:tav>
                                        <p:tav tm="100000">
                                          <p:val>
                                            <p:strVal val="#ppt_x"/>
                                          </p:val>
                                        </p:tav>
                                      </p:tavLst>
                                    </p:anim>
                                    <p:anim calcmode="lin" valueType="num">
                                      <p:cBhvr>
                                        <p:cTn id="91" dur="1000" fill="hold"/>
                                        <p:tgtEl>
                                          <p:spTgt spid="90"/>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91"/>
                                        </p:tgtEl>
                                        <p:attrNameLst>
                                          <p:attrName>style.visibility</p:attrName>
                                        </p:attrNameLst>
                                      </p:cBhvr>
                                      <p:to>
                                        <p:strVal val="visible"/>
                                      </p:to>
                                    </p:set>
                                    <p:animEffect transition="in" filter="fade">
                                      <p:cBhvr>
                                        <p:cTn id="94" dur="1000"/>
                                        <p:tgtEl>
                                          <p:spTgt spid="91"/>
                                        </p:tgtEl>
                                      </p:cBhvr>
                                    </p:animEffect>
                                    <p:anim calcmode="lin" valueType="num">
                                      <p:cBhvr>
                                        <p:cTn id="95" dur="1000" fill="hold"/>
                                        <p:tgtEl>
                                          <p:spTgt spid="91"/>
                                        </p:tgtEl>
                                        <p:attrNameLst>
                                          <p:attrName>ppt_x</p:attrName>
                                        </p:attrNameLst>
                                      </p:cBhvr>
                                      <p:tavLst>
                                        <p:tav tm="0">
                                          <p:val>
                                            <p:strVal val="#ppt_x"/>
                                          </p:val>
                                        </p:tav>
                                        <p:tav tm="100000">
                                          <p:val>
                                            <p:strVal val="#ppt_x"/>
                                          </p:val>
                                        </p:tav>
                                      </p:tavLst>
                                    </p:anim>
                                    <p:anim calcmode="lin" valueType="num">
                                      <p:cBhvr>
                                        <p:cTn id="96" dur="1000" fill="hold"/>
                                        <p:tgtEl>
                                          <p:spTgt spid="91"/>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0"/>
                                        <p:tgtEl>
                                          <p:spTgt spid="113"/>
                                        </p:tgtEl>
                                      </p:cBhvr>
                                    </p:animEffect>
                                    <p:anim calcmode="lin" valueType="num">
                                      <p:cBhvr>
                                        <p:cTn id="100" dur="1000" fill="hold"/>
                                        <p:tgtEl>
                                          <p:spTgt spid="113"/>
                                        </p:tgtEl>
                                        <p:attrNameLst>
                                          <p:attrName>ppt_x</p:attrName>
                                        </p:attrNameLst>
                                      </p:cBhvr>
                                      <p:tavLst>
                                        <p:tav tm="0">
                                          <p:val>
                                            <p:strVal val="#ppt_x"/>
                                          </p:val>
                                        </p:tav>
                                        <p:tav tm="100000">
                                          <p:val>
                                            <p:strVal val="#ppt_x"/>
                                          </p:val>
                                        </p:tav>
                                      </p:tavLst>
                                    </p:anim>
                                    <p:anim calcmode="lin" valueType="num">
                                      <p:cBhvr>
                                        <p:cTn id="101"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10" grpId="0"/>
      <p:bldP spid="90" grpId="0"/>
      <p:bldP spid="91" grpId="0"/>
      <p:bldP spid="137" grpId="0"/>
      <p:bldP spid="122" grpId="0" animBg="1"/>
      <p:bldP spid="123" grpId="0" animBg="1"/>
      <p:bldP spid="124" grpId="0" animBg="1"/>
      <p:bldP spid="125" grpId="0" animBg="1"/>
      <p:bldP spid="126" grpId="0"/>
      <p:bldP spid="127" grpId="0"/>
      <p:bldP spid="129" grpId="0" animBg="1"/>
      <p:bldP spid="130" grpId="0" animBg="1"/>
      <p:bldP spid="131" grpId="0" animBg="1"/>
      <p:bldP spid="132" grpId="0" animBg="1"/>
      <p:bldP spid="133" grpId="0" animBg="1"/>
      <p:bldP spid="134" grpId="0" animBg="1"/>
      <p:bldP spid="135" grpId="0" animBg="1"/>
      <p:bldP spid="136" grpId="0" animBg="1"/>
      <p:bldP spid="138" grpId="0"/>
      <p:bldP spid="6" grpId="0"/>
      <p:bldP spid="7" grpId="0"/>
      <p:bldP spid="1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Amount Of Funds</a:t>
            </a:r>
          </a:p>
          <a:p>
            <a:pPr marL="114300" indent="0" algn="l"/>
            <a:r>
              <a:rPr lang="en-US" b="0" dirty="0">
                <a:solidFill>
                  <a:srgbClr val="D4D4D4"/>
                </a:solidFill>
                <a:effectLst/>
                <a:latin typeface="Consolas" panose="020B0609020204030204" pitchFamily="49" charset="0"/>
              </a:rPr>
              <a:t>2. Time Before First Fund</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grpSp>
        <p:nvGrpSpPr>
          <p:cNvPr id="9" name="Google Shape;10102;p58">
            <a:extLst>
              <a:ext uri="{FF2B5EF4-FFF2-40B4-BE49-F238E27FC236}">
                <a16:creationId xmlns:a16="http://schemas.microsoft.com/office/drawing/2014/main" id="{56BD2FCE-80A6-4ABF-9618-AC8D18C768BF}"/>
              </a:ext>
            </a:extLst>
          </p:cNvPr>
          <p:cNvGrpSpPr/>
          <p:nvPr/>
        </p:nvGrpSpPr>
        <p:grpSpPr>
          <a:xfrm>
            <a:off x="5075863" y="1947577"/>
            <a:ext cx="646684" cy="547051"/>
            <a:chOff x="5779408" y="3699191"/>
            <a:chExt cx="317645" cy="318757"/>
          </a:xfrm>
          <a:solidFill>
            <a:srgbClr val="FF0000"/>
          </a:solidFill>
        </p:grpSpPr>
        <p:sp>
          <p:nvSpPr>
            <p:cNvPr id="10" name="Google Shape;10103;p58">
              <a:extLst>
                <a:ext uri="{FF2B5EF4-FFF2-40B4-BE49-F238E27FC236}">
                  <a16:creationId xmlns:a16="http://schemas.microsoft.com/office/drawing/2014/main" id="{33167C95-EAE5-48A1-B77D-F6CB4610291B}"/>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104;p58">
              <a:extLst>
                <a:ext uri="{FF2B5EF4-FFF2-40B4-BE49-F238E27FC236}">
                  <a16:creationId xmlns:a16="http://schemas.microsoft.com/office/drawing/2014/main" id="{B5C71C04-00EE-4F53-A8E1-3525286A8B1A}"/>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0102;p58">
            <a:extLst>
              <a:ext uri="{FF2B5EF4-FFF2-40B4-BE49-F238E27FC236}">
                <a16:creationId xmlns:a16="http://schemas.microsoft.com/office/drawing/2014/main" id="{4B0E5FF8-599F-4FEC-8563-7BE2200229F2}"/>
              </a:ext>
            </a:extLst>
          </p:cNvPr>
          <p:cNvGrpSpPr/>
          <p:nvPr/>
        </p:nvGrpSpPr>
        <p:grpSpPr>
          <a:xfrm>
            <a:off x="5084124" y="2920435"/>
            <a:ext cx="646684" cy="547051"/>
            <a:chOff x="5779408" y="3699191"/>
            <a:chExt cx="317645" cy="318757"/>
          </a:xfrm>
          <a:solidFill>
            <a:srgbClr val="FF0000"/>
          </a:solidFill>
        </p:grpSpPr>
        <p:sp>
          <p:nvSpPr>
            <p:cNvPr id="13" name="Google Shape;10103;p58">
              <a:extLst>
                <a:ext uri="{FF2B5EF4-FFF2-40B4-BE49-F238E27FC236}">
                  <a16:creationId xmlns:a16="http://schemas.microsoft.com/office/drawing/2014/main" id="{AD8C6577-3E03-4FA4-A70C-3C2F16E72D2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104;p58">
              <a:extLst>
                <a:ext uri="{FF2B5EF4-FFF2-40B4-BE49-F238E27FC236}">
                  <a16:creationId xmlns:a16="http://schemas.microsoft.com/office/drawing/2014/main" id="{DC4567C1-ECE5-439D-9FB0-46A5F5F18E7D}"/>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7467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90"/>
                                          </p:val>
                                        </p:tav>
                                        <p:tav tm="100000">
                                          <p:val>
                                            <p:fltVal val="0"/>
                                          </p:val>
                                        </p:tav>
                                      </p:tavLst>
                                    </p:anim>
                                    <p:animEffect transition="in" filter="fade">
                                      <p:cBhvr>
                                        <p:cTn id="10" dur="500"/>
                                        <p:tgtEl>
                                          <p:spTgt spid="9"/>
                                        </p:tgtEl>
                                      </p:cBhvr>
                                    </p:animEffect>
                                  </p:childTnLst>
                                </p:cTn>
                              </p:par>
                              <p:par>
                                <p:cTn id="11" presetID="3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 calcmode="lin" valueType="num">
                                      <p:cBhvr>
                                        <p:cTn id="15" dur="500" fill="hold"/>
                                        <p:tgtEl>
                                          <p:spTgt spid="12"/>
                                        </p:tgtEl>
                                        <p:attrNameLst>
                                          <p:attrName>style.rotation</p:attrName>
                                        </p:attrNameLst>
                                      </p:cBhvr>
                                      <p:tavLst>
                                        <p:tav tm="0">
                                          <p:val>
                                            <p:fltVal val="90"/>
                                          </p:val>
                                        </p:tav>
                                        <p:tav tm="100000">
                                          <p:val>
                                            <p:fltVal val="0"/>
                                          </p:val>
                                        </p:tav>
                                      </p:tavLst>
                                    </p:anim>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6666296" y="339680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Analysis Results &amp; Conclusion</a:t>
            </a:r>
            <a:endParaRPr dirty="0"/>
          </a:p>
        </p:txBody>
      </p:sp>
      <p:sp>
        <p:nvSpPr>
          <p:cNvPr id="472" name="Google Shape;472;p27"/>
          <p:cNvSpPr txBox="1">
            <a:spLocks noGrp="1"/>
          </p:cNvSpPr>
          <p:nvPr>
            <p:ph type="subTitle" idx="1"/>
          </p:nvPr>
        </p:nvSpPr>
        <p:spPr>
          <a:xfrm>
            <a:off x="6666298" y="3829675"/>
            <a:ext cx="1753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 deduced from the analysis and its effectiv</a:t>
            </a:r>
            <a:r>
              <a:rPr lang="en-US" dirty="0"/>
              <a:t>e</a:t>
            </a:r>
            <a:r>
              <a:rPr lang="en" dirty="0"/>
              <a:t>ness</a:t>
            </a:r>
            <a:endParaRPr dirty="0"/>
          </a:p>
        </p:txBody>
      </p:sp>
      <p:sp>
        <p:nvSpPr>
          <p:cNvPr id="473" name="Google Shape;473;p27"/>
          <p:cNvSpPr txBox="1">
            <a:spLocks noGrp="1"/>
          </p:cNvSpPr>
          <p:nvPr>
            <p:ph type="ctrTitle" idx="4"/>
          </p:nvPr>
        </p:nvSpPr>
        <p:spPr>
          <a:xfrm>
            <a:off x="3942834" y="3396800"/>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Analysis OverView</a:t>
            </a:r>
            <a:endParaRPr dirty="0"/>
          </a:p>
        </p:txBody>
      </p:sp>
      <p:sp>
        <p:nvSpPr>
          <p:cNvPr id="474" name="Google Shape;474;p27"/>
          <p:cNvSpPr txBox="1">
            <a:spLocks noGrp="1"/>
          </p:cNvSpPr>
          <p:nvPr>
            <p:ph type="ctrTitle"/>
          </p:nvPr>
        </p:nvSpPr>
        <p:spPr>
          <a:xfrm>
            <a:off x="1223300" y="3396800"/>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 &amp; PreProcessing</a:t>
            </a:r>
            <a:endParaRPr dirty="0"/>
          </a:p>
        </p:txBody>
      </p:sp>
      <p:sp>
        <p:nvSpPr>
          <p:cNvPr id="475" name="Google Shape;475;p27"/>
          <p:cNvSpPr txBox="1">
            <a:spLocks noGrp="1"/>
          </p:cNvSpPr>
          <p:nvPr>
            <p:ph type="subTitle" idx="2"/>
          </p:nvPr>
        </p:nvSpPr>
        <p:spPr>
          <a:xfrm>
            <a:off x="1223300" y="3829680"/>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Scope of the data and points of interests </a:t>
            </a:r>
            <a:endParaRPr dirty="0"/>
          </a:p>
        </p:txBody>
      </p:sp>
      <p:sp>
        <p:nvSpPr>
          <p:cNvPr id="476" name="Google Shape;476;p27"/>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7" name="Google Shape;477;p27"/>
          <p:cNvSpPr txBox="1">
            <a:spLocks noGrp="1"/>
          </p:cNvSpPr>
          <p:nvPr>
            <p:ph type="subTitle" idx="5"/>
          </p:nvPr>
        </p:nvSpPr>
        <p:spPr>
          <a:xfrm>
            <a:off x="3942827" y="3829680"/>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Analyising the data from different critical points and aspects</a:t>
            </a:r>
            <a:endParaRPr dirty="0"/>
          </a:p>
        </p:txBody>
      </p:sp>
      <p:sp>
        <p:nvSpPr>
          <p:cNvPr id="478" name="Google Shape;478;p27"/>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 OF CONTENTS</a:t>
            </a:r>
            <a:endParaRPr/>
          </a:p>
        </p:txBody>
      </p:sp>
      <p:sp>
        <p:nvSpPr>
          <p:cNvPr id="480" name="Google Shape;480;p27"/>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87;p32">
            <a:extLst>
              <a:ext uri="{FF2B5EF4-FFF2-40B4-BE49-F238E27FC236}">
                <a16:creationId xmlns:a16="http://schemas.microsoft.com/office/drawing/2014/main" id="{46FED745-81C8-B667-8CD5-9498D0CE1EA7}"/>
              </a:ext>
            </a:extLst>
          </p:cNvPr>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Question:</a:t>
            </a:r>
          </a:p>
        </p:txBody>
      </p:sp>
      <p:sp>
        <p:nvSpPr>
          <p:cNvPr id="13" name="Google Shape;688;p32">
            <a:extLst>
              <a:ext uri="{FF2B5EF4-FFF2-40B4-BE49-F238E27FC236}">
                <a16:creationId xmlns:a16="http://schemas.microsoft.com/office/drawing/2014/main" id="{54A59AD3-1741-EA43-97D4-3919925619AF}"/>
              </a:ext>
            </a:extLst>
          </p:cNvPr>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Which countries are most probable to have the most failed startups?</a:t>
            </a:r>
          </a:p>
        </p:txBody>
      </p:sp>
      <p:sp>
        <p:nvSpPr>
          <p:cNvPr id="14" name="Google Shape;689;p32">
            <a:extLst>
              <a:ext uri="{FF2B5EF4-FFF2-40B4-BE49-F238E27FC236}">
                <a16:creationId xmlns:a16="http://schemas.microsoft.com/office/drawing/2014/main" id="{89D95B49-45D9-6DEA-0D33-A205EADA2CFD}"/>
              </a:ext>
            </a:extLst>
          </p:cNvPr>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90;p32">
            <a:extLst>
              <a:ext uri="{FF2B5EF4-FFF2-40B4-BE49-F238E27FC236}">
                <a16:creationId xmlns:a16="http://schemas.microsoft.com/office/drawing/2014/main" id="{34B413B6-A773-2F80-2AC6-17CA1CDDB56F}"/>
              </a:ext>
            </a:extLst>
          </p:cNvPr>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
        <p:nvSpPr>
          <p:cNvPr id="16" name="Google Shape;691;p32">
            <a:extLst>
              <a:ext uri="{FF2B5EF4-FFF2-40B4-BE49-F238E27FC236}">
                <a16:creationId xmlns:a16="http://schemas.microsoft.com/office/drawing/2014/main" id="{E7DD4A1B-408B-433F-254E-B49B21AAC52D}"/>
              </a:ext>
            </a:extLst>
          </p:cNvPr>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2;p32">
            <a:extLst>
              <a:ext uri="{FF2B5EF4-FFF2-40B4-BE49-F238E27FC236}">
                <a16:creationId xmlns:a16="http://schemas.microsoft.com/office/drawing/2014/main" id="{7EB5227E-5952-8E98-3C4E-7EEA019DCAFD}"/>
              </a:ext>
            </a:extLst>
          </p:cNvPr>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693;p32">
            <a:extLst>
              <a:ext uri="{FF2B5EF4-FFF2-40B4-BE49-F238E27FC236}">
                <a16:creationId xmlns:a16="http://schemas.microsoft.com/office/drawing/2014/main" id="{E1F5FBBC-F86D-155F-3BAC-254028E4587E}"/>
              </a:ext>
            </a:extLst>
          </p:cNvPr>
          <p:cNvCxnSpPr>
            <a:stCxn id="14"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285676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87;p32">
            <a:extLst>
              <a:ext uri="{FF2B5EF4-FFF2-40B4-BE49-F238E27FC236}">
                <a16:creationId xmlns:a16="http://schemas.microsoft.com/office/drawing/2014/main" id="{F42AD263-4F7D-3A7F-7B46-48F597098EFE}"/>
              </a:ext>
            </a:extLst>
          </p:cNvPr>
          <p:cNvSpPr txBox="1">
            <a:spLocks noGrp="1"/>
          </p:cNvSpPr>
          <p:nvPr>
            <p:ph type="ctrTitle"/>
          </p:nvPr>
        </p:nvSpPr>
        <p:spPr>
          <a:xfrm>
            <a:off x="361952" y="188295"/>
            <a:ext cx="4460954" cy="40606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Categorizing the companies</a:t>
            </a:r>
          </a:p>
        </p:txBody>
      </p:sp>
      <p:grpSp>
        <p:nvGrpSpPr>
          <p:cNvPr id="6" name="Google Shape;8571;p54">
            <a:extLst>
              <a:ext uri="{FF2B5EF4-FFF2-40B4-BE49-F238E27FC236}">
                <a16:creationId xmlns:a16="http://schemas.microsoft.com/office/drawing/2014/main" id="{E59C8502-EDEB-FC5A-8AEC-B46F4AC1F6FA}"/>
              </a:ext>
            </a:extLst>
          </p:cNvPr>
          <p:cNvGrpSpPr/>
          <p:nvPr/>
        </p:nvGrpSpPr>
        <p:grpSpPr>
          <a:xfrm>
            <a:off x="1371600" y="2200407"/>
            <a:ext cx="6572250" cy="1639589"/>
            <a:chOff x="361490" y="2669683"/>
            <a:chExt cx="2206876" cy="389400"/>
          </a:xfrm>
        </p:grpSpPr>
        <p:cxnSp>
          <p:nvCxnSpPr>
            <p:cNvPr id="7" name="Google Shape;8572;p54">
              <a:extLst>
                <a:ext uri="{FF2B5EF4-FFF2-40B4-BE49-F238E27FC236}">
                  <a16:creationId xmlns:a16="http://schemas.microsoft.com/office/drawing/2014/main" id="{6FEE9FE9-36C2-3FC2-3F50-F6C27233DC89}"/>
                </a:ext>
              </a:extLst>
            </p:cNvPr>
            <p:cNvCxnSpPr>
              <a:cxnSpLocks/>
              <a:stCxn id="19" idx="2"/>
              <a:endCxn id="17" idx="0"/>
            </p:cNvCxnSpPr>
            <p:nvPr/>
          </p:nvCxnSpPr>
          <p:spPr>
            <a:xfrm rot="16200000" flipH="1">
              <a:off x="1568120" y="2650790"/>
              <a:ext cx="127199" cy="415184"/>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8" name="Google Shape;8575;p54">
              <a:extLst>
                <a:ext uri="{FF2B5EF4-FFF2-40B4-BE49-F238E27FC236}">
                  <a16:creationId xmlns:a16="http://schemas.microsoft.com/office/drawing/2014/main" id="{F1FDB6D7-D4F2-E781-B8E0-641FFAD615FD}"/>
                </a:ext>
              </a:extLst>
            </p:cNvPr>
            <p:cNvCxnSpPr>
              <a:cxnSpLocks/>
              <a:stCxn id="18" idx="0"/>
              <a:endCxn id="19" idx="2"/>
            </p:cNvCxnSpPr>
            <p:nvPr/>
          </p:nvCxnSpPr>
          <p:spPr>
            <a:xfrm rot="5400000" flipH="1" flipV="1">
              <a:off x="1234519" y="2732373"/>
              <a:ext cx="127199" cy="25202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0" name="Google Shape;8579;p54">
              <a:extLst>
                <a:ext uri="{FF2B5EF4-FFF2-40B4-BE49-F238E27FC236}">
                  <a16:creationId xmlns:a16="http://schemas.microsoft.com/office/drawing/2014/main" id="{829190B3-7585-BEAB-6E78-252493B1D26D}"/>
                </a:ext>
              </a:extLst>
            </p:cNvPr>
            <p:cNvCxnSpPr>
              <a:cxnSpLocks/>
              <a:stCxn id="13" idx="0"/>
            </p:cNvCxnSpPr>
            <p:nvPr/>
          </p:nvCxnSpPr>
          <p:spPr>
            <a:xfrm rot="5400000" flipH="1" flipV="1">
              <a:off x="835817" y="2597691"/>
              <a:ext cx="74478" cy="598106"/>
            </a:xfrm>
            <a:prstGeom prst="bentConnector2">
              <a:avLst/>
            </a:prstGeom>
            <a:noFill/>
            <a:ln w="9525" cap="flat" cmpd="sng">
              <a:solidFill>
                <a:srgbClr val="C2C2C2"/>
              </a:solidFill>
              <a:prstDash val="solid"/>
              <a:round/>
              <a:headEnd type="none" w="sm" len="sm"/>
              <a:tailEnd type="none" w="sm" len="sm"/>
            </a:ln>
          </p:spPr>
        </p:cxnSp>
        <p:cxnSp>
          <p:nvCxnSpPr>
            <p:cNvPr id="11" name="Google Shape;8581;p54">
              <a:extLst>
                <a:ext uri="{FF2B5EF4-FFF2-40B4-BE49-F238E27FC236}">
                  <a16:creationId xmlns:a16="http://schemas.microsoft.com/office/drawing/2014/main" id="{7087FB26-2E03-9A81-35A2-3CB215611C21}"/>
                </a:ext>
              </a:extLst>
            </p:cNvPr>
            <p:cNvCxnSpPr>
              <a:cxnSpLocks/>
              <a:endCxn id="16" idx="0"/>
            </p:cNvCxnSpPr>
            <p:nvPr/>
          </p:nvCxnSpPr>
          <p:spPr>
            <a:xfrm>
              <a:off x="1839312" y="2859505"/>
              <a:ext cx="568704" cy="62333"/>
            </a:xfrm>
            <a:prstGeom prst="bentConnector2">
              <a:avLst/>
            </a:prstGeom>
            <a:noFill/>
            <a:ln w="9525" cap="flat" cmpd="sng">
              <a:solidFill>
                <a:srgbClr val="C2C2C2"/>
              </a:solidFill>
              <a:prstDash val="solid"/>
              <a:round/>
              <a:headEnd type="none" w="sm" len="sm"/>
              <a:tailEnd type="none" w="sm" len="sm"/>
            </a:ln>
          </p:spPr>
        </p:cxnSp>
        <p:sp>
          <p:nvSpPr>
            <p:cNvPr id="13" name="Google Shape;8580;p54">
              <a:extLst>
                <a:ext uri="{FF2B5EF4-FFF2-40B4-BE49-F238E27FC236}">
                  <a16:creationId xmlns:a16="http://schemas.microsoft.com/office/drawing/2014/main" id="{2401D9FA-4FC3-9219-E6C5-0B5533E6F811}"/>
                </a:ext>
              </a:extLst>
            </p:cNvPr>
            <p:cNvSpPr/>
            <p:nvPr/>
          </p:nvSpPr>
          <p:spPr>
            <a:xfrm>
              <a:off x="361490" y="2933983"/>
              <a:ext cx="425026"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Operating</a:t>
              </a:r>
              <a:endParaRPr dirty="0">
                <a:solidFill>
                  <a:srgbClr val="FFFFFF"/>
                </a:solidFill>
              </a:endParaRPr>
            </a:p>
          </p:txBody>
        </p:sp>
        <p:sp>
          <p:nvSpPr>
            <p:cNvPr id="16" name="Google Shape;8582;p54">
              <a:extLst>
                <a:ext uri="{FF2B5EF4-FFF2-40B4-BE49-F238E27FC236}">
                  <a16:creationId xmlns:a16="http://schemas.microsoft.com/office/drawing/2014/main" id="{3FE2D907-7098-5DF4-C71C-0713C6B24977}"/>
                </a:ext>
              </a:extLst>
            </p:cNvPr>
            <p:cNvSpPr/>
            <p:nvPr/>
          </p:nvSpPr>
          <p:spPr>
            <a:xfrm>
              <a:off x="2247666" y="29218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IPOs</a:t>
              </a:r>
              <a:endParaRPr dirty="0">
                <a:solidFill>
                  <a:srgbClr val="FFFFFF"/>
                </a:solidFill>
              </a:endParaRPr>
            </a:p>
          </p:txBody>
        </p:sp>
        <p:sp>
          <p:nvSpPr>
            <p:cNvPr id="17" name="Google Shape;8574;p54">
              <a:extLst>
                <a:ext uri="{FF2B5EF4-FFF2-40B4-BE49-F238E27FC236}">
                  <a16:creationId xmlns:a16="http://schemas.microsoft.com/office/drawing/2014/main" id="{941FF3D2-64C4-AA76-D974-C9C958E30281}"/>
                </a:ext>
              </a:extLst>
            </p:cNvPr>
            <p:cNvSpPr/>
            <p:nvPr/>
          </p:nvSpPr>
          <p:spPr>
            <a:xfrm>
              <a:off x="1639875" y="2921982"/>
              <a:ext cx="398874"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Acquired</a:t>
              </a:r>
              <a:endParaRPr dirty="0">
                <a:solidFill>
                  <a:srgbClr val="FFFFFF"/>
                </a:solidFill>
              </a:endParaRPr>
            </a:p>
          </p:txBody>
        </p:sp>
        <p:sp>
          <p:nvSpPr>
            <p:cNvPr id="18" name="Google Shape;8576;p54">
              <a:extLst>
                <a:ext uri="{FF2B5EF4-FFF2-40B4-BE49-F238E27FC236}">
                  <a16:creationId xmlns:a16="http://schemas.microsoft.com/office/drawing/2014/main" id="{C571C774-D8BC-EC07-30AC-A9795D446766}"/>
                </a:ext>
              </a:extLst>
            </p:cNvPr>
            <p:cNvSpPr/>
            <p:nvPr/>
          </p:nvSpPr>
          <p:spPr>
            <a:xfrm>
              <a:off x="979480" y="2921982"/>
              <a:ext cx="385256"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Closed</a:t>
              </a:r>
              <a:endParaRPr dirty="0">
                <a:solidFill>
                  <a:srgbClr val="FFFFFF"/>
                </a:solidFill>
              </a:endParaRPr>
            </a:p>
          </p:txBody>
        </p:sp>
        <p:sp>
          <p:nvSpPr>
            <p:cNvPr id="19" name="Google Shape;8573;p54">
              <a:extLst>
                <a:ext uri="{FF2B5EF4-FFF2-40B4-BE49-F238E27FC236}">
                  <a16:creationId xmlns:a16="http://schemas.microsoft.com/office/drawing/2014/main" id="{83411423-DA31-0F65-9574-3459C9021ECF}"/>
                </a:ext>
              </a:extLst>
            </p:cNvPr>
            <p:cNvSpPr/>
            <p:nvPr/>
          </p:nvSpPr>
          <p:spPr>
            <a:xfrm>
              <a:off x="1178854" y="2669683"/>
              <a:ext cx="490548" cy="125100"/>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Company Status</a:t>
              </a:r>
              <a:endParaRPr dirty="0">
                <a:solidFill>
                  <a:srgbClr val="FFFFFF"/>
                </a:solidFill>
              </a:endParaRPr>
            </a:p>
          </p:txBody>
        </p:sp>
      </p:grpSp>
      <p:sp>
        <p:nvSpPr>
          <p:cNvPr id="50" name="Subtitle 2">
            <a:extLst>
              <a:ext uri="{FF2B5EF4-FFF2-40B4-BE49-F238E27FC236}">
                <a16:creationId xmlns:a16="http://schemas.microsoft.com/office/drawing/2014/main" id="{00D25978-A390-A4F8-3E87-60F188F617A4}"/>
              </a:ext>
            </a:extLst>
          </p:cNvPr>
          <p:cNvSpPr>
            <a:spLocks noGrp="1"/>
          </p:cNvSpPr>
          <p:nvPr>
            <p:ph type="subTitle" idx="1"/>
          </p:nvPr>
        </p:nvSpPr>
        <p:spPr>
          <a:xfrm>
            <a:off x="871412" y="866873"/>
            <a:ext cx="6815263" cy="1306998"/>
          </a:xfrm>
        </p:spPr>
        <p:txBody>
          <a:bodyPr/>
          <a:lstStyle/>
          <a:p>
            <a:pPr algn="l">
              <a:buClr>
                <a:schemeClr val="bg1"/>
              </a:buClr>
              <a:buSzPct val="176000"/>
              <a:buFont typeface="Arial" panose="020B0604020202020204" pitchFamily="34" charset="0"/>
              <a:buChar char="•"/>
            </a:pPr>
            <a:r>
              <a:rPr lang="en-US" dirty="0"/>
              <a:t>We will categorize the companies according to their status: operating, closed, acquired or IPO so we can compare between them.</a:t>
            </a:r>
          </a:p>
        </p:txBody>
      </p:sp>
      <p:sp>
        <p:nvSpPr>
          <p:cNvPr id="53" name="Google Shape;692;p32">
            <a:extLst>
              <a:ext uri="{FF2B5EF4-FFF2-40B4-BE49-F238E27FC236}">
                <a16:creationId xmlns:a16="http://schemas.microsoft.com/office/drawing/2014/main" id="{E4D6E36B-11E1-830C-A507-D4A6B1B25B0C}"/>
              </a:ext>
            </a:extLst>
          </p:cNvPr>
          <p:cNvSpPr/>
          <p:nvPr/>
        </p:nvSpPr>
        <p:spPr>
          <a:xfrm>
            <a:off x="961396" y="513324"/>
            <a:ext cx="3248654"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431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3CC251BA-EB8E-FD2F-FFD2-126E6C6CA458}"/>
              </a:ext>
            </a:extLst>
          </p:cNvPr>
          <p:cNvSpPr/>
          <p:nvPr/>
        </p:nvSpPr>
        <p:spPr>
          <a:xfrm>
            <a:off x="501377" y="598282"/>
            <a:ext cx="2879998"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F0E8C88C-5D79-ADFA-7832-B38874057419}"/>
              </a:ext>
            </a:extLst>
          </p:cNvPr>
          <p:cNvSpPr txBox="1">
            <a:spLocks noGrp="1"/>
          </p:cNvSpPr>
          <p:nvPr>
            <p:ph type="ctrTitle"/>
          </p:nvPr>
        </p:nvSpPr>
        <p:spPr>
          <a:xfrm>
            <a:off x="292458" y="394807"/>
            <a:ext cx="3362323" cy="2845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Grouping by the country</a:t>
            </a:r>
          </a:p>
        </p:txBody>
      </p:sp>
      <p:sp>
        <p:nvSpPr>
          <p:cNvPr id="7" name="Subtitle 2">
            <a:extLst>
              <a:ext uri="{FF2B5EF4-FFF2-40B4-BE49-F238E27FC236}">
                <a16:creationId xmlns:a16="http://schemas.microsoft.com/office/drawing/2014/main" id="{9CEDD675-8054-A750-6FA1-0F91F72FF4DD}"/>
              </a:ext>
            </a:extLst>
          </p:cNvPr>
          <p:cNvSpPr>
            <a:spLocks noGrp="1"/>
          </p:cNvSpPr>
          <p:nvPr>
            <p:ph type="subTitle" idx="1"/>
          </p:nvPr>
        </p:nvSpPr>
        <p:spPr>
          <a:xfrm>
            <a:off x="594812" y="733436"/>
            <a:ext cx="6119938" cy="1314352"/>
          </a:xfrm>
        </p:spPr>
        <p:txBody>
          <a:bodyPr/>
          <a:lstStyle/>
          <a:p>
            <a:pPr algn="l">
              <a:buClr>
                <a:schemeClr val="bg1"/>
              </a:buClr>
              <a:buSzPct val="163000"/>
              <a:buFont typeface="Arial" panose="020B0604020202020204" pitchFamily="34" charset="0"/>
              <a:buChar char="•"/>
            </a:pPr>
            <a:r>
              <a:rPr lang="en-US" sz="1600" b="0" dirty="0">
                <a:solidFill>
                  <a:srgbClr val="D4D4D4"/>
                </a:solidFill>
                <a:effectLst/>
                <a:latin typeface="Consolas" panose="020B0609020204030204" pitchFamily="49" charset="0"/>
              </a:rPr>
              <a:t>We will group by the country to see the number of companies (of each status) in each country to gain insight if there's a massive difference between the number of operating companies and closed ones in a single country.</a:t>
            </a:r>
          </a:p>
        </p:txBody>
      </p:sp>
      <p:pic>
        <p:nvPicPr>
          <p:cNvPr id="11" name="Picture 10">
            <a:extLst>
              <a:ext uri="{FF2B5EF4-FFF2-40B4-BE49-F238E27FC236}">
                <a16:creationId xmlns:a16="http://schemas.microsoft.com/office/drawing/2014/main" id="{2DFD3DBA-9760-535D-A04B-1E7F91F263FA}"/>
              </a:ext>
            </a:extLst>
          </p:cNvPr>
          <p:cNvPicPr>
            <a:picLocks noChangeAspect="1"/>
          </p:cNvPicPr>
          <p:nvPr/>
        </p:nvPicPr>
        <p:blipFill rotWithShape="1">
          <a:blip r:embed="rId2"/>
          <a:srcRect l="13055" t="35549" r="43750" b="11613"/>
          <a:stretch/>
        </p:blipFill>
        <p:spPr>
          <a:xfrm>
            <a:off x="4739900" y="2079687"/>
            <a:ext cx="3949700" cy="2716418"/>
          </a:xfrm>
          <a:prstGeom prst="rect">
            <a:avLst/>
          </a:prstGeom>
        </p:spPr>
      </p:pic>
      <p:sp>
        <p:nvSpPr>
          <p:cNvPr id="14" name="Subtitle 2">
            <a:extLst>
              <a:ext uri="{FF2B5EF4-FFF2-40B4-BE49-F238E27FC236}">
                <a16:creationId xmlns:a16="http://schemas.microsoft.com/office/drawing/2014/main" id="{B9079CE9-0159-2166-ADDA-F8AE51431A06}"/>
              </a:ext>
            </a:extLst>
          </p:cNvPr>
          <p:cNvSpPr txBox="1">
            <a:spLocks/>
          </p:cNvSpPr>
          <p:nvPr/>
        </p:nvSpPr>
        <p:spPr>
          <a:xfrm>
            <a:off x="454400" y="2571750"/>
            <a:ext cx="4285500" cy="13143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algn="l">
              <a:buClr>
                <a:schemeClr val="bg1"/>
              </a:buClr>
              <a:buSzPct val="163000"/>
              <a:buFont typeface="Arial" panose="020B0604020202020204" pitchFamily="34" charset="0"/>
              <a:buChar char="•"/>
            </a:pPr>
            <a:r>
              <a:rPr lang="en-US" sz="1600" b="0" dirty="0">
                <a:solidFill>
                  <a:srgbClr val="D4D4D4"/>
                </a:solidFill>
                <a:effectLst/>
                <a:latin typeface="Consolas" panose="020B0609020204030204" pitchFamily="49" charset="0"/>
              </a:rPr>
              <a:t>The heatmap that illustrates. that the US has the most closed companies while others have less</a:t>
            </a:r>
          </a:p>
          <a:p>
            <a:pPr algn="l">
              <a:buClr>
                <a:schemeClr val="bg1"/>
              </a:buClr>
              <a:buSzPct val="163000"/>
              <a:buFont typeface="Arial" panose="020B0604020202020204" pitchFamily="34" charset="0"/>
              <a:buChar char="•"/>
            </a:pPr>
            <a:endParaRPr lang="en-US" sz="160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516846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3EE52CCD-D267-2A2F-576B-A7A580144118}"/>
              </a:ext>
            </a:extLst>
          </p:cNvPr>
          <p:cNvSpPr/>
          <p:nvPr/>
        </p:nvSpPr>
        <p:spPr>
          <a:xfrm>
            <a:off x="501377" y="598282"/>
            <a:ext cx="2879998"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AA32C73D-5319-8A36-68AB-0F1584628EDA}"/>
              </a:ext>
            </a:extLst>
          </p:cNvPr>
          <p:cNvSpPr txBox="1">
            <a:spLocks noGrp="1"/>
          </p:cNvSpPr>
          <p:nvPr>
            <p:ph type="ctrTitle"/>
          </p:nvPr>
        </p:nvSpPr>
        <p:spPr>
          <a:xfrm>
            <a:off x="292458" y="394807"/>
            <a:ext cx="3362323" cy="2845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Grouping by the country</a:t>
            </a:r>
          </a:p>
        </p:txBody>
      </p:sp>
      <p:sp>
        <p:nvSpPr>
          <p:cNvPr id="7" name="Subtitle 2">
            <a:extLst>
              <a:ext uri="{FF2B5EF4-FFF2-40B4-BE49-F238E27FC236}">
                <a16:creationId xmlns:a16="http://schemas.microsoft.com/office/drawing/2014/main" id="{D3890A27-D791-0F54-175B-2AD3849F518B}"/>
              </a:ext>
            </a:extLst>
          </p:cNvPr>
          <p:cNvSpPr>
            <a:spLocks noGrp="1"/>
          </p:cNvSpPr>
          <p:nvPr>
            <p:ph type="subTitle" idx="1"/>
          </p:nvPr>
        </p:nvSpPr>
        <p:spPr>
          <a:xfrm>
            <a:off x="594812" y="733436"/>
            <a:ext cx="6119938" cy="1314352"/>
          </a:xfrm>
        </p:spPr>
        <p:txBody>
          <a:bodyPr/>
          <a:lstStyle/>
          <a:p>
            <a:pPr algn="just">
              <a:buClr>
                <a:schemeClr val="bg1"/>
              </a:buClr>
              <a:buSzPct val="163000"/>
              <a:buFont typeface="Arial" panose="020B0604020202020204" pitchFamily="34" charset="0"/>
              <a:buChar char="•"/>
            </a:pPr>
            <a:r>
              <a:rPr lang="en-US" sz="1600" b="0" dirty="0">
                <a:solidFill>
                  <a:srgbClr val="D4D4D4"/>
                </a:solidFill>
                <a:effectLst/>
                <a:latin typeface="Consolas" panose="020B0609020204030204" pitchFamily="49" charset="0"/>
              </a:rPr>
              <a:t>The heatmap yet again shows that the US has the most operating companies which seems noticeable because it also had the most closed companies.</a:t>
            </a:r>
          </a:p>
        </p:txBody>
      </p:sp>
      <p:pic>
        <p:nvPicPr>
          <p:cNvPr id="9" name="Picture 8">
            <a:extLst>
              <a:ext uri="{FF2B5EF4-FFF2-40B4-BE49-F238E27FC236}">
                <a16:creationId xmlns:a16="http://schemas.microsoft.com/office/drawing/2014/main" id="{14121F7F-69C3-ED3D-8773-7DED11F5FAF9}"/>
              </a:ext>
            </a:extLst>
          </p:cNvPr>
          <p:cNvPicPr>
            <a:picLocks noChangeAspect="1"/>
          </p:cNvPicPr>
          <p:nvPr/>
        </p:nvPicPr>
        <p:blipFill rotWithShape="1">
          <a:blip r:embed="rId2"/>
          <a:srcRect l="8256" t="13189" r="26567" b="9438"/>
          <a:stretch/>
        </p:blipFill>
        <p:spPr>
          <a:xfrm>
            <a:off x="5007935" y="1975989"/>
            <a:ext cx="3646967" cy="2434075"/>
          </a:xfrm>
          <a:prstGeom prst="rect">
            <a:avLst/>
          </a:prstGeom>
        </p:spPr>
      </p:pic>
      <p:sp>
        <p:nvSpPr>
          <p:cNvPr id="10" name="Subtitle 2">
            <a:extLst>
              <a:ext uri="{FF2B5EF4-FFF2-40B4-BE49-F238E27FC236}">
                <a16:creationId xmlns:a16="http://schemas.microsoft.com/office/drawing/2014/main" id="{2D92C98F-F987-7D6F-0C33-274D52246E22}"/>
              </a:ext>
            </a:extLst>
          </p:cNvPr>
          <p:cNvSpPr txBox="1">
            <a:spLocks/>
          </p:cNvSpPr>
          <p:nvPr/>
        </p:nvSpPr>
        <p:spPr>
          <a:xfrm>
            <a:off x="501377" y="2633165"/>
            <a:ext cx="4506558" cy="13143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algn="just">
              <a:buClr>
                <a:schemeClr val="bg1"/>
              </a:buClr>
              <a:buSzPct val="163000"/>
              <a:buFont typeface="Arial" panose="020B0604020202020204" pitchFamily="34" charset="0"/>
              <a:buChar char="•"/>
            </a:pPr>
            <a:r>
              <a:rPr lang="en-US" sz="1600" b="0" dirty="0">
                <a:solidFill>
                  <a:srgbClr val="D4D4D4"/>
                </a:solidFill>
                <a:effectLst/>
                <a:latin typeface="Consolas" panose="020B0609020204030204" pitchFamily="49" charset="0"/>
              </a:rPr>
              <a:t>After looking in the closed and operating companies we see that we still can't determine if the country has more operating companies than the closed or not, so let's take one country and compare.</a:t>
            </a:r>
          </a:p>
        </p:txBody>
      </p:sp>
    </p:spTree>
    <p:extLst>
      <p:ext uri="{BB962C8B-B14F-4D97-AF65-F5344CB8AC3E}">
        <p14:creationId xmlns:p14="http://schemas.microsoft.com/office/powerpoint/2010/main" val="1716578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161C604B-44CE-C5BF-444A-703DE901770B}"/>
              </a:ext>
            </a:extLst>
          </p:cNvPr>
          <p:cNvSpPr>
            <a:spLocks noGrp="1"/>
          </p:cNvSpPr>
          <p:nvPr>
            <p:ph type="subTitle" idx="1"/>
          </p:nvPr>
        </p:nvSpPr>
        <p:spPr>
          <a:xfrm>
            <a:off x="607515" y="946538"/>
            <a:ext cx="6762918" cy="1722685"/>
          </a:xfrm>
        </p:spPr>
        <p:txBody>
          <a:bodyPr/>
          <a:lstStyle/>
          <a:p>
            <a:pPr algn="just">
              <a:buClr>
                <a:schemeClr val="bg1"/>
              </a:buClr>
              <a:buSzPct val="163000"/>
              <a:buFont typeface="Arial" panose="020B0604020202020204" pitchFamily="34" charset="0"/>
              <a:buChar char="•"/>
            </a:pPr>
            <a:r>
              <a:rPr lang="en-US" sz="1600" b="0" dirty="0">
                <a:solidFill>
                  <a:srgbClr val="D4D4D4"/>
                </a:solidFill>
                <a:effectLst/>
                <a:latin typeface="Consolas" panose="020B0609020204030204" pitchFamily="49" charset="0"/>
              </a:rPr>
              <a:t>The previous heatmaps show us how although the US has strong economics and massive amount of investors, it has a bulk of closed companies, but compared to operating it's only 0.08 (7956/92228) of it. So, this reflects that The US must have facilities and enough fundings for startups.</a:t>
            </a: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p:txBody>
      </p:sp>
      <p:grpSp>
        <p:nvGrpSpPr>
          <p:cNvPr id="6" name="Google Shape;716;p34">
            <a:extLst>
              <a:ext uri="{FF2B5EF4-FFF2-40B4-BE49-F238E27FC236}">
                <a16:creationId xmlns:a16="http://schemas.microsoft.com/office/drawing/2014/main" id="{24FBD06D-3681-DE0A-5D30-D61A5D6121EE}"/>
              </a:ext>
            </a:extLst>
          </p:cNvPr>
          <p:cNvGrpSpPr/>
          <p:nvPr/>
        </p:nvGrpSpPr>
        <p:grpSpPr>
          <a:xfrm>
            <a:off x="2147196" y="2687381"/>
            <a:ext cx="3998390" cy="2213254"/>
            <a:chOff x="2654821" y="2311071"/>
            <a:chExt cx="2279714" cy="1262120"/>
          </a:xfrm>
        </p:grpSpPr>
        <p:grpSp>
          <p:nvGrpSpPr>
            <p:cNvPr id="7" name="Google Shape;717;p34">
              <a:extLst>
                <a:ext uri="{FF2B5EF4-FFF2-40B4-BE49-F238E27FC236}">
                  <a16:creationId xmlns:a16="http://schemas.microsoft.com/office/drawing/2014/main" id="{84983CA2-D5F1-DC5B-5950-C301AB3E4AC8}"/>
                </a:ext>
              </a:extLst>
            </p:cNvPr>
            <p:cNvGrpSpPr/>
            <p:nvPr/>
          </p:nvGrpSpPr>
          <p:grpSpPr>
            <a:xfrm>
              <a:off x="4034269" y="2840745"/>
              <a:ext cx="40212" cy="36437"/>
              <a:chOff x="4293400" y="2574725"/>
              <a:chExt cx="84425" cy="80100"/>
            </a:xfrm>
          </p:grpSpPr>
          <p:sp>
            <p:nvSpPr>
              <p:cNvPr id="262" name="Google Shape;718;p34">
                <a:extLst>
                  <a:ext uri="{FF2B5EF4-FFF2-40B4-BE49-F238E27FC236}">
                    <a16:creationId xmlns:a16="http://schemas.microsoft.com/office/drawing/2014/main" id="{81E2BFA2-5165-E2FC-7002-D62BD879261F}"/>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lt2"/>
              </a:solidFill>
              <a:ln>
                <a:noFill/>
              </a:ln>
            </p:spPr>
          </p:sp>
          <p:sp>
            <p:nvSpPr>
              <p:cNvPr id="263" name="Google Shape;719;p34">
                <a:extLst>
                  <a:ext uri="{FF2B5EF4-FFF2-40B4-BE49-F238E27FC236}">
                    <a16:creationId xmlns:a16="http://schemas.microsoft.com/office/drawing/2014/main" id="{1A9A3EB6-E1D9-C3F6-2584-EFB44FCF5EBA}"/>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720;p34">
              <a:extLst>
                <a:ext uri="{FF2B5EF4-FFF2-40B4-BE49-F238E27FC236}">
                  <a16:creationId xmlns:a16="http://schemas.microsoft.com/office/drawing/2014/main" id="{4DFB59C4-726C-CD20-21B2-F01B496D4D57}"/>
                </a:ext>
              </a:extLst>
            </p:cNvPr>
            <p:cNvGrpSpPr/>
            <p:nvPr/>
          </p:nvGrpSpPr>
          <p:grpSpPr>
            <a:xfrm>
              <a:off x="3894606" y="2334874"/>
              <a:ext cx="913198" cy="518984"/>
              <a:chOff x="4000175" y="1462675"/>
              <a:chExt cx="1917275" cy="1140875"/>
            </a:xfrm>
          </p:grpSpPr>
          <p:sp>
            <p:nvSpPr>
              <p:cNvPr id="254" name="Google Shape;721;p34">
                <a:extLst>
                  <a:ext uri="{FF2B5EF4-FFF2-40B4-BE49-F238E27FC236}">
                    <a16:creationId xmlns:a16="http://schemas.microsoft.com/office/drawing/2014/main" id="{E6BE2F71-E030-71EA-37BC-27E764E8D7D9}"/>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lt2"/>
              </a:solidFill>
              <a:ln>
                <a:noFill/>
              </a:ln>
            </p:spPr>
          </p:sp>
          <p:grpSp>
            <p:nvGrpSpPr>
              <p:cNvPr id="255" name="Google Shape;722;p34">
                <a:extLst>
                  <a:ext uri="{FF2B5EF4-FFF2-40B4-BE49-F238E27FC236}">
                    <a16:creationId xmlns:a16="http://schemas.microsoft.com/office/drawing/2014/main" id="{6233680A-270C-E5CA-31BF-1937D0478C41}"/>
                  </a:ext>
                </a:extLst>
              </p:cNvPr>
              <p:cNvGrpSpPr/>
              <p:nvPr/>
            </p:nvGrpSpPr>
            <p:grpSpPr>
              <a:xfrm>
                <a:off x="4000175" y="1462675"/>
                <a:ext cx="1917275" cy="1140875"/>
                <a:chOff x="4000175" y="1462675"/>
                <a:chExt cx="1917275" cy="1140875"/>
              </a:xfrm>
            </p:grpSpPr>
            <p:sp>
              <p:nvSpPr>
                <p:cNvPr id="256" name="Google Shape;723;p34">
                  <a:extLst>
                    <a:ext uri="{FF2B5EF4-FFF2-40B4-BE49-F238E27FC236}">
                      <a16:creationId xmlns:a16="http://schemas.microsoft.com/office/drawing/2014/main" id="{EE884521-791B-2F1D-6F85-8485F748819A}"/>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2"/>
                </a:solidFill>
                <a:ln>
                  <a:noFill/>
                </a:ln>
              </p:spPr>
            </p:sp>
            <p:sp>
              <p:nvSpPr>
                <p:cNvPr id="257" name="Google Shape;724;p34">
                  <a:extLst>
                    <a:ext uri="{FF2B5EF4-FFF2-40B4-BE49-F238E27FC236}">
                      <a16:creationId xmlns:a16="http://schemas.microsoft.com/office/drawing/2014/main" id="{9B972C22-224B-CC38-BE32-85480580E1E2}"/>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25;p34">
                  <a:extLst>
                    <a:ext uri="{FF2B5EF4-FFF2-40B4-BE49-F238E27FC236}">
                      <a16:creationId xmlns:a16="http://schemas.microsoft.com/office/drawing/2014/main" id="{1009B9A6-3C97-B495-E7AE-165EF5D0F473}"/>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26;p34">
                  <a:extLst>
                    <a:ext uri="{FF2B5EF4-FFF2-40B4-BE49-F238E27FC236}">
                      <a16:creationId xmlns:a16="http://schemas.microsoft.com/office/drawing/2014/main" id="{CBF7B547-1DD1-B398-9E90-ED280A3DD9EA}"/>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27;p34">
                  <a:extLst>
                    <a:ext uri="{FF2B5EF4-FFF2-40B4-BE49-F238E27FC236}">
                      <a16:creationId xmlns:a16="http://schemas.microsoft.com/office/drawing/2014/main" id="{1433D1F9-9308-74A2-BA87-1CF938471993}"/>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1" name="Google Shape;728;p34">
                  <a:extLst>
                    <a:ext uri="{FF2B5EF4-FFF2-40B4-BE49-F238E27FC236}">
                      <a16:creationId xmlns:a16="http://schemas.microsoft.com/office/drawing/2014/main" id="{3495951F-441D-C0E0-5C84-2E1013807D24}"/>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 name="Google Shape;729;p34">
              <a:extLst>
                <a:ext uri="{FF2B5EF4-FFF2-40B4-BE49-F238E27FC236}">
                  <a16:creationId xmlns:a16="http://schemas.microsoft.com/office/drawing/2014/main" id="{C18132FD-8529-5D8B-B96A-C8E5989A7504}"/>
                </a:ext>
              </a:extLst>
            </p:cNvPr>
            <p:cNvGrpSpPr/>
            <p:nvPr/>
          </p:nvGrpSpPr>
          <p:grpSpPr>
            <a:xfrm>
              <a:off x="3875768" y="2846704"/>
              <a:ext cx="44796" cy="47366"/>
              <a:chOff x="3960625" y="2587825"/>
              <a:chExt cx="94050" cy="104125"/>
            </a:xfrm>
          </p:grpSpPr>
          <p:sp>
            <p:nvSpPr>
              <p:cNvPr id="252" name="Google Shape;730;p34">
                <a:extLst>
                  <a:ext uri="{FF2B5EF4-FFF2-40B4-BE49-F238E27FC236}">
                    <a16:creationId xmlns:a16="http://schemas.microsoft.com/office/drawing/2014/main" id="{22ED9BBA-D865-1B7B-E182-50E9361051E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lt2"/>
              </a:solidFill>
              <a:ln>
                <a:noFill/>
              </a:ln>
            </p:spPr>
          </p:sp>
          <p:sp>
            <p:nvSpPr>
              <p:cNvPr id="253" name="Google Shape;731;p34">
                <a:extLst>
                  <a:ext uri="{FF2B5EF4-FFF2-40B4-BE49-F238E27FC236}">
                    <a16:creationId xmlns:a16="http://schemas.microsoft.com/office/drawing/2014/main" id="{1909569D-9B8F-A098-249D-E5CB19B4EBD5}"/>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732;p34">
              <a:extLst>
                <a:ext uri="{FF2B5EF4-FFF2-40B4-BE49-F238E27FC236}">
                  <a16:creationId xmlns:a16="http://schemas.microsoft.com/office/drawing/2014/main" id="{28EC9672-DFEC-92F7-7318-B9A7DDAB5FD1}"/>
                </a:ext>
              </a:extLst>
            </p:cNvPr>
            <p:cNvGrpSpPr/>
            <p:nvPr/>
          </p:nvGrpSpPr>
          <p:grpSpPr>
            <a:xfrm>
              <a:off x="3782759" y="2807162"/>
              <a:ext cx="82686" cy="85487"/>
              <a:chOff x="3765350" y="2500900"/>
              <a:chExt cx="173600" cy="187925"/>
            </a:xfrm>
          </p:grpSpPr>
          <p:sp>
            <p:nvSpPr>
              <p:cNvPr id="246" name="Google Shape;733;p34">
                <a:extLst>
                  <a:ext uri="{FF2B5EF4-FFF2-40B4-BE49-F238E27FC236}">
                    <a16:creationId xmlns:a16="http://schemas.microsoft.com/office/drawing/2014/main" id="{3A68E64F-B0C9-4AAC-4D93-F03DBBFA8797}"/>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2"/>
              </a:solidFill>
              <a:ln>
                <a:noFill/>
              </a:ln>
            </p:spPr>
          </p:sp>
          <p:sp>
            <p:nvSpPr>
              <p:cNvPr id="247" name="Google Shape;734;p34">
                <a:extLst>
                  <a:ext uri="{FF2B5EF4-FFF2-40B4-BE49-F238E27FC236}">
                    <a16:creationId xmlns:a16="http://schemas.microsoft.com/office/drawing/2014/main" id="{B0995283-7235-B0A3-1B2E-7810949DD9C0}"/>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735;p34">
                <a:extLst>
                  <a:ext uri="{FF2B5EF4-FFF2-40B4-BE49-F238E27FC236}">
                    <a16:creationId xmlns:a16="http://schemas.microsoft.com/office/drawing/2014/main" id="{F366AE73-CE7F-7E67-2EBF-7F1EE1B107FF}"/>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736;p34">
                <a:extLst>
                  <a:ext uri="{FF2B5EF4-FFF2-40B4-BE49-F238E27FC236}">
                    <a16:creationId xmlns:a16="http://schemas.microsoft.com/office/drawing/2014/main" id="{6E0EA6CE-DA14-C7E3-8C94-70989C7A9FDC}"/>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737;p34">
                <a:extLst>
                  <a:ext uri="{FF2B5EF4-FFF2-40B4-BE49-F238E27FC236}">
                    <a16:creationId xmlns:a16="http://schemas.microsoft.com/office/drawing/2014/main" id="{83AAA665-62E4-AF8B-1DF4-3C637865CA6C}"/>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738;p34">
                <a:extLst>
                  <a:ext uri="{FF2B5EF4-FFF2-40B4-BE49-F238E27FC236}">
                    <a16:creationId xmlns:a16="http://schemas.microsoft.com/office/drawing/2014/main" id="{39584E7C-D015-8C93-B550-F75FED67FEE4}"/>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739;p34">
              <a:extLst>
                <a:ext uri="{FF2B5EF4-FFF2-40B4-BE49-F238E27FC236}">
                  <a16:creationId xmlns:a16="http://schemas.microsoft.com/office/drawing/2014/main" id="{D5D82B25-E102-08DB-2FBF-B55108921DDD}"/>
                </a:ext>
              </a:extLst>
            </p:cNvPr>
            <p:cNvGrpSpPr/>
            <p:nvPr/>
          </p:nvGrpSpPr>
          <p:grpSpPr>
            <a:xfrm>
              <a:off x="3775674" y="2798496"/>
              <a:ext cx="40545" cy="23564"/>
              <a:chOff x="3750475" y="2481850"/>
              <a:chExt cx="85125" cy="51800"/>
            </a:xfrm>
          </p:grpSpPr>
          <p:sp>
            <p:nvSpPr>
              <p:cNvPr id="244" name="Google Shape;740;p34">
                <a:extLst>
                  <a:ext uri="{FF2B5EF4-FFF2-40B4-BE49-F238E27FC236}">
                    <a16:creationId xmlns:a16="http://schemas.microsoft.com/office/drawing/2014/main" id="{8895B44F-04D3-0287-6F0A-F410D63DB89D}"/>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741;p34">
                <a:extLst>
                  <a:ext uri="{FF2B5EF4-FFF2-40B4-BE49-F238E27FC236}">
                    <a16:creationId xmlns:a16="http://schemas.microsoft.com/office/drawing/2014/main" id="{A033C05F-E8B4-8F88-2930-58233E8E6062}"/>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lt2"/>
              </a:solidFill>
              <a:ln>
                <a:noFill/>
              </a:ln>
            </p:spPr>
          </p:sp>
        </p:grpSp>
        <p:grpSp>
          <p:nvGrpSpPr>
            <p:cNvPr id="12" name="Google Shape;742;p34">
              <a:extLst>
                <a:ext uri="{FF2B5EF4-FFF2-40B4-BE49-F238E27FC236}">
                  <a16:creationId xmlns:a16="http://schemas.microsoft.com/office/drawing/2014/main" id="{A2D9058F-93B6-7ED0-202E-8B2B47C3BD51}"/>
                </a:ext>
              </a:extLst>
            </p:cNvPr>
            <p:cNvGrpSpPr/>
            <p:nvPr/>
          </p:nvGrpSpPr>
          <p:grpSpPr>
            <a:xfrm>
              <a:off x="3716946" y="2776024"/>
              <a:ext cx="81971" cy="76912"/>
              <a:chOff x="3627175" y="2432450"/>
              <a:chExt cx="172100" cy="169075"/>
            </a:xfrm>
          </p:grpSpPr>
          <p:sp>
            <p:nvSpPr>
              <p:cNvPr id="241" name="Google Shape;743;p34">
                <a:extLst>
                  <a:ext uri="{FF2B5EF4-FFF2-40B4-BE49-F238E27FC236}">
                    <a16:creationId xmlns:a16="http://schemas.microsoft.com/office/drawing/2014/main" id="{69F77570-0F51-9A16-5715-1D5C4DFF94B2}"/>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744;p34">
                <a:extLst>
                  <a:ext uri="{FF2B5EF4-FFF2-40B4-BE49-F238E27FC236}">
                    <a16:creationId xmlns:a16="http://schemas.microsoft.com/office/drawing/2014/main" id="{97FF6DFE-1F34-4F41-2D0A-96307726B3F3}"/>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lt2"/>
              </a:solidFill>
              <a:ln>
                <a:noFill/>
              </a:ln>
            </p:spPr>
          </p:sp>
          <p:sp>
            <p:nvSpPr>
              <p:cNvPr id="243" name="Google Shape;745;p34">
                <a:extLst>
                  <a:ext uri="{FF2B5EF4-FFF2-40B4-BE49-F238E27FC236}">
                    <a16:creationId xmlns:a16="http://schemas.microsoft.com/office/drawing/2014/main" id="{3EF0ACFD-7EF7-E9B9-CDFC-CC16A5E5A46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2"/>
              </a:solidFill>
              <a:ln>
                <a:noFill/>
              </a:ln>
            </p:spPr>
          </p:sp>
        </p:grpSp>
        <p:grpSp>
          <p:nvGrpSpPr>
            <p:cNvPr id="13" name="Google Shape;746;p34">
              <a:extLst>
                <a:ext uri="{FF2B5EF4-FFF2-40B4-BE49-F238E27FC236}">
                  <a16:creationId xmlns:a16="http://schemas.microsoft.com/office/drawing/2014/main" id="{BBA61A45-233B-9DFF-E939-64A439CB75D5}"/>
                </a:ext>
              </a:extLst>
            </p:cNvPr>
            <p:cNvGrpSpPr/>
            <p:nvPr/>
          </p:nvGrpSpPr>
          <p:grpSpPr>
            <a:xfrm>
              <a:off x="3685682" y="2845624"/>
              <a:ext cx="29311" cy="45055"/>
              <a:chOff x="3561536" y="2585450"/>
              <a:chExt cx="61539" cy="99045"/>
            </a:xfrm>
          </p:grpSpPr>
          <p:sp>
            <p:nvSpPr>
              <p:cNvPr id="239" name="Google Shape;747;p34">
                <a:extLst>
                  <a:ext uri="{FF2B5EF4-FFF2-40B4-BE49-F238E27FC236}">
                    <a16:creationId xmlns:a16="http://schemas.microsoft.com/office/drawing/2014/main" id="{77D250A6-CF87-EFE8-9687-9EB7177A0616}"/>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748;p34">
                <a:extLst>
                  <a:ext uri="{FF2B5EF4-FFF2-40B4-BE49-F238E27FC236}">
                    <a16:creationId xmlns:a16="http://schemas.microsoft.com/office/drawing/2014/main" id="{D2B7661D-83B8-D9ED-309B-B8F6B8DA64DC}"/>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lt2"/>
              </a:solidFill>
              <a:ln>
                <a:noFill/>
              </a:ln>
            </p:spPr>
          </p:sp>
        </p:grpSp>
        <p:grpSp>
          <p:nvGrpSpPr>
            <p:cNvPr id="14" name="Google Shape;749;p34">
              <a:extLst>
                <a:ext uri="{FF2B5EF4-FFF2-40B4-BE49-F238E27FC236}">
                  <a16:creationId xmlns:a16="http://schemas.microsoft.com/office/drawing/2014/main" id="{69F9AF30-F1E4-0113-2865-CEEB8D07E74C}"/>
                </a:ext>
              </a:extLst>
            </p:cNvPr>
            <p:cNvGrpSpPr/>
            <p:nvPr/>
          </p:nvGrpSpPr>
          <p:grpSpPr>
            <a:xfrm>
              <a:off x="3849905" y="2572252"/>
              <a:ext cx="74339" cy="119559"/>
              <a:chOff x="3906325" y="1984500"/>
              <a:chExt cx="156075" cy="262825"/>
            </a:xfrm>
          </p:grpSpPr>
          <p:sp>
            <p:nvSpPr>
              <p:cNvPr id="237" name="Google Shape;750;p34">
                <a:extLst>
                  <a:ext uri="{FF2B5EF4-FFF2-40B4-BE49-F238E27FC236}">
                    <a16:creationId xmlns:a16="http://schemas.microsoft.com/office/drawing/2014/main" id="{8ADB1CDF-E127-8AC0-A8DA-685D88B3185B}"/>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lt2"/>
              </a:solidFill>
              <a:ln>
                <a:noFill/>
              </a:ln>
            </p:spPr>
          </p:sp>
          <p:sp>
            <p:nvSpPr>
              <p:cNvPr id="238" name="Google Shape;751;p34">
                <a:extLst>
                  <a:ext uri="{FF2B5EF4-FFF2-40B4-BE49-F238E27FC236}">
                    <a16:creationId xmlns:a16="http://schemas.microsoft.com/office/drawing/2014/main" id="{224372C2-1229-1DA7-5D62-DD1B9FBB3DB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752;p34">
              <a:extLst>
                <a:ext uri="{FF2B5EF4-FFF2-40B4-BE49-F238E27FC236}">
                  <a16:creationId xmlns:a16="http://schemas.microsoft.com/office/drawing/2014/main" id="{DC09C9CD-0032-BA6F-8F4F-B5E179B69C97}"/>
                </a:ext>
              </a:extLst>
            </p:cNvPr>
            <p:cNvGrpSpPr/>
            <p:nvPr/>
          </p:nvGrpSpPr>
          <p:grpSpPr>
            <a:xfrm>
              <a:off x="2654821" y="2414345"/>
              <a:ext cx="667570" cy="558730"/>
              <a:chOff x="1397225" y="1637375"/>
              <a:chExt cx="1401575" cy="1228248"/>
            </a:xfrm>
          </p:grpSpPr>
          <p:sp>
            <p:nvSpPr>
              <p:cNvPr id="233" name="Google Shape;753;p34">
                <a:extLst>
                  <a:ext uri="{FF2B5EF4-FFF2-40B4-BE49-F238E27FC236}">
                    <a16:creationId xmlns:a16="http://schemas.microsoft.com/office/drawing/2014/main" id="{81F4D8E8-EF81-EF2E-9C57-99051DC3CC0F}"/>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2"/>
              </a:solidFill>
              <a:ln>
                <a:noFill/>
              </a:ln>
            </p:spPr>
          </p:sp>
          <p:grpSp>
            <p:nvGrpSpPr>
              <p:cNvPr id="234" name="Google Shape;754;p34">
                <a:extLst>
                  <a:ext uri="{FF2B5EF4-FFF2-40B4-BE49-F238E27FC236}">
                    <a16:creationId xmlns:a16="http://schemas.microsoft.com/office/drawing/2014/main" id="{0310D098-CE2F-BEA7-1AFD-B167F4107AC2}"/>
                  </a:ext>
                </a:extLst>
              </p:cNvPr>
              <p:cNvGrpSpPr/>
              <p:nvPr/>
            </p:nvGrpSpPr>
            <p:grpSpPr>
              <a:xfrm>
                <a:off x="1397225" y="1637375"/>
                <a:ext cx="1398775" cy="1228248"/>
                <a:chOff x="1397225" y="1637375"/>
                <a:chExt cx="1398775" cy="1228248"/>
              </a:xfrm>
            </p:grpSpPr>
            <p:sp>
              <p:nvSpPr>
                <p:cNvPr id="235" name="Google Shape;755;p34">
                  <a:extLst>
                    <a:ext uri="{FF2B5EF4-FFF2-40B4-BE49-F238E27FC236}">
                      <a16:creationId xmlns:a16="http://schemas.microsoft.com/office/drawing/2014/main" id="{272CB47F-B6AD-C2C7-6077-2FEF3DED662E}"/>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756;p34">
                  <a:extLst>
                    <a:ext uri="{FF2B5EF4-FFF2-40B4-BE49-F238E27FC236}">
                      <a16:creationId xmlns:a16="http://schemas.microsoft.com/office/drawing/2014/main" id="{263631D8-E44A-6DF5-D949-5E83BE9D6030}"/>
                    </a:ext>
                  </a:extLst>
                </p:cNvPr>
                <p:cNvSpPr/>
                <p:nvPr/>
              </p:nvSpPr>
              <p:spPr>
                <a:xfrm>
                  <a:off x="1979950" y="2384348"/>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757;p34">
              <a:extLst>
                <a:ext uri="{FF2B5EF4-FFF2-40B4-BE49-F238E27FC236}">
                  <a16:creationId xmlns:a16="http://schemas.microsoft.com/office/drawing/2014/main" id="{35045A0F-C0ED-FBEF-4A11-7D39074357BF}"/>
                </a:ext>
              </a:extLst>
            </p:cNvPr>
            <p:cNvGrpSpPr/>
            <p:nvPr/>
          </p:nvGrpSpPr>
          <p:grpSpPr>
            <a:xfrm>
              <a:off x="3230417" y="3103734"/>
              <a:ext cx="282982" cy="280332"/>
              <a:chOff x="2605700" y="3152850"/>
              <a:chExt cx="594125" cy="616250"/>
            </a:xfrm>
          </p:grpSpPr>
          <p:sp>
            <p:nvSpPr>
              <p:cNvPr id="231" name="Google Shape;758;p34">
                <a:extLst>
                  <a:ext uri="{FF2B5EF4-FFF2-40B4-BE49-F238E27FC236}">
                    <a16:creationId xmlns:a16="http://schemas.microsoft.com/office/drawing/2014/main" id="{DC5DC928-54ED-E6EC-4806-0AADC0AAB4A2}"/>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2"/>
              </a:solidFill>
              <a:ln>
                <a:noFill/>
              </a:ln>
            </p:spPr>
          </p:sp>
          <p:sp>
            <p:nvSpPr>
              <p:cNvPr id="232" name="Google Shape;759;p34">
                <a:extLst>
                  <a:ext uri="{FF2B5EF4-FFF2-40B4-BE49-F238E27FC236}">
                    <a16:creationId xmlns:a16="http://schemas.microsoft.com/office/drawing/2014/main" id="{1855A6D4-BC87-5C76-4F3C-C5B8E2C0BF6F}"/>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 name="Google Shape;760;p34">
              <a:extLst>
                <a:ext uri="{FF2B5EF4-FFF2-40B4-BE49-F238E27FC236}">
                  <a16:creationId xmlns:a16="http://schemas.microsoft.com/office/drawing/2014/main" id="{24E1A8D2-7FAD-B599-6DCA-DE7A50943823}"/>
                </a:ext>
              </a:extLst>
            </p:cNvPr>
            <p:cNvGrpSpPr/>
            <p:nvPr/>
          </p:nvGrpSpPr>
          <p:grpSpPr>
            <a:xfrm>
              <a:off x="3265985" y="3226989"/>
              <a:ext cx="87151" cy="346202"/>
              <a:chOff x="2680375" y="3423800"/>
              <a:chExt cx="182975" cy="761050"/>
            </a:xfrm>
          </p:grpSpPr>
          <p:sp>
            <p:nvSpPr>
              <p:cNvPr id="229" name="Google Shape;761;p34">
                <a:extLst>
                  <a:ext uri="{FF2B5EF4-FFF2-40B4-BE49-F238E27FC236}">
                    <a16:creationId xmlns:a16="http://schemas.microsoft.com/office/drawing/2014/main" id="{6397ADFB-A58B-1DF0-93F2-AD6F13B3EE4C}"/>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2"/>
              </a:solidFill>
              <a:ln>
                <a:noFill/>
              </a:ln>
            </p:spPr>
          </p:sp>
          <p:sp>
            <p:nvSpPr>
              <p:cNvPr id="230" name="Google Shape;762;p34">
                <a:extLst>
                  <a:ext uri="{FF2B5EF4-FFF2-40B4-BE49-F238E27FC236}">
                    <a16:creationId xmlns:a16="http://schemas.microsoft.com/office/drawing/2014/main" id="{FA87B84E-3703-5115-3125-ED9DD4575D6F}"/>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763;p34">
              <a:extLst>
                <a:ext uri="{FF2B5EF4-FFF2-40B4-BE49-F238E27FC236}">
                  <a16:creationId xmlns:a16="http://schemas.microsoft.com/office/drawing/2014/main" id="{C86CBB6C-7481-5A9D-86E3-C4E7F01F7C15}"/>
                </a:ext>
              </a:extLst>
            </p:cNvPr>
            <p:cNvGrpSpPr/>
            <p:nvPr/>
          </p:nvGrpSpPr>
          <p:grpSpPr>
            <a:xfrm>
              <a:off x="3855466" y="3289811"/>
              <a:ext cx="112514" cy="94210"/>
              <a:chOff x="3918000" y="3561900"/>
              <a:chExt cx="236225" cy="207100"/>
            </a:xfrm>
          </p:grpSpPr>
          <p:sp>
            <p:nvSpPr>
              <p:cNvPr id="227" name="Google Shape;764;p34">
                <a:extLst>
                  <a:ext uri="{FF2B5EF4-FFF2-40B4-BE49-F238E27FC236}">
                    <a16:creationId xmlns:a16="http://schemas.microsoft.com/office/drawing/2014/main" id="{00DCDE56-965A-0C0E-AE8F-17DDB88DC9AB}"/>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lt2"/>
              </a:solidFill>
              <a:ln>
                <a:noFill/>
              </a:ln>
            </p:spPr>
          </p:sp>
          <p:sp>
            <p:nvSpPr>
              <p:cNvPr id="228" name="Google Shape;765;p34">
                <a:extLst>
                  <a:ext uri="{FF2B5EF4-FFF2-40B4-BE49-F238E27FC236}">
                    <a16:creationId xmlns:a16="http://schemas.microsoft.com/office/drawing/2014/main" id="{1E3147CB-4600-3B2D-E7AD-CEE2A9DFED5D}"/>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766;p34">
              <a:extLst>
                <a:ext uri="{FF2B5EF4-FFF2-40B4-BE49-F238E27FC236}">
                  <a16:creationId xmlns:a16="http://schemas.microsoft.com/office/drawing/2014/main" id="{69998878-9C3F-0F1D-3C40-95AB91C3D7B9}"/>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67;p34">
              <a:extLst>
                <a:ext uri="{FF2B5EF4-FFF2-40B4-BE49-F238E27FC236}">
                  <a16:creationId xmlns:a16="http://schemas.microsoft.com/office/drawing/2014/main" id="{46CAE25C-8B57-7F04-03B0-28F940E3A29A}"/>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68;p34">
              <a:extLst>
                <a:ext uri="{FF2B5EF4-FFF2-40B4-BE49-F238E27FC236}">
                  <a16:creationId xmlns:a16="http://schemas.microsoft.com/office/drawing/2014/main" id="{76BDF360-AB62-D5CC-0E4D-B1D3EAE4C9EB}"/>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 name="Google Shape;769;p34">
              <a:extLst>
                <a:ext uri="{FF2B5EF4-FFF2-40B4-BE49-F238E27FC236}">
                  <a16:creationId xmlns:a16="http://schemas.microsoft.com/office/drawing/2014/main" id="{E9CA713F-2BEA-D704-D0DD-E91C059F5261}"/>
                </a:ext>
              </a:extLst>
            </p:cNvPr>
            <p:cNvGrpSpPr/>
            <p:nvPr/>
          </p:nvGrpSpPr>
          <p:grpSpPr>
            <a:xfrm>
              <a:off x="2905224" y="2311071"/>
              <a:ext cx="596721" cy="528992"/>
              <a:chOff x="1922950" y="1410350"/>
              <a:chExt cx="1252825" cy="1162875"/>
            </a:xfrm>
          </p:grpSpPr>
          <p:sp>
            <p:nvSpPr>
              <p:cNvPr id="211" name="Google Shape;770;p34">
                <a:extLst>
                  <a:ext uri="{FF2B5EF4-FFF2-40B4-BE49-F238E27FC236}">
                    <a16:creationId xmlns:a16="http://schemas.microsoft.com/office/drawing/2014/main" id="{9598AEA4-D5CF-73F8-D368-42BAF3DAF1A3}"/>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771;p34">
                <a:extLst>
                  <a:ext uri="{FF2B5EF4-FFF2-40B4-BE49-F238E27FC236}">
                    <a16:creationId xmlns:a16="http://schemas.microsoft.com/office/drawing/2014/main" id="{E7EDEFBC-6554-7CFC-F1BE-DE3896EFEDC5}"/>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772;p34">
                <a:extLst>
                  <a:ext uri="{FF2B5EF4-FFF2-40B4-BE49-F238E27FC236}">
                    <a16:creationId xmlns:a16="http://schemas.microsoft.com/office/drawing/2014/main" id="{F27D979B-446F-8328-6C4A-9B2DEFA12A0D}"/>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773;p34">
                <a:extLst>
                  <a:ext uri="{FF2B5EF4-FFF2-40B4-BE49-F238E27FC236}">
                    <a16:creationId xmlns:a16="http://schemas.microsoft.com/office/drawing/2014/main" id="{5DDE9B8D-ED55-8A78-2CE3-DCC51C751EED}"/>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774;p34">
                <a:extLst>
                  <a:ext uri="{FF2B5EF4-FFF2-40B4-BE49-F238E27FC236}">
                    <a16:creationId xmlns:a16="http://schemas.microsoft.com/office/drawing/2014/main" id="{D523D75C-5DB4-E61B-F0E1-FB6BF999A046}"/>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775;p34">
                <a:extLst>
                  <a:ext uri="{FF2B5EF4-FFF2-40B4-BE49-F238E27FC236}">
                    <a16:creationId xmlns:a16="http://schemas.microsoft.com/office/drawing/2014/main" id="{8D60E802-2802-44FD-FF51-CD7EB82C3643}"/>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776;p34">
                <a:extLst>
                  <a:ext uri="{FF2B5EF4-FFF2-40B4-BE49-F238E27FC236}">
                    <a16:creationId xmlns:a16="http://schemas.microsoft.com/office/drawing/2014/main" id="{6A7C273D-A7A3-13D3-C61A-BAA6BB642CC9}"/>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777;p34">
                <a:extLst>
                  <a:ext uri="{FF2B5EF4-FFF2-40B4-BE49-F238E27FC236}">
                    <a16:creationId xmlns:a16="http://schemas.microsoft.com/office/drawing/2014/main" id="{1FCDC068-4B2F-5DAC-54A2-DA20D6D8BF34}"/>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778;p34">
                <a:extLst>
                  <a:ext uri="{FF2B5EF4-FFF2-40B4-BE49-F238E27FC236}">
                    <a16:creationId xmlns:a16="http://schemas.microsoft.com/office/drawing/2014/main" id="{8E9C3B39-6924-6C9C-A7E2-16C117EA3FC7}"/>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779;p34">
                <a:extLst>
                  <a:ext uri="{FF2B5EF4-FFF2-40B4-BE49-F238E27FC236}">
                    <a16:creationId xmlns:a16="http://schemas.microsoft.com/office/drawing/2014/main" id="{C49C4087-4299-AD37-C12F-45F19D8AF615}"/>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780;p34">
                <a:extLst>
                  <a:ext uri="{FF2B5EF4-FFF2-40B4-BE49-F238E27FC236}">
                    <a16:creationId xmlns:a16="http://schemas.microsoft.com/office/drawing/2014/main" id="{A58F8EB1-EB4C-51CE-EFED-D331ABE52480}"/>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781;p34">
                <a:extLst>
                  <a:ext uri="{FF2B5EF4-FFF2-40B4-BE49-F238E27FC236}">
                    <a16:creationId xmlns:a16="http://schemas.microsoft.com/office/drawing/2014/main" id="{A90ADA8B-FF04-0709-3604-1B82FBFD1F49}"/>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782;p34">
                <a:extLst>
                  <a:ext uri="{FF2B5EF4-FFF2-40B4-BE49-F238E27FC236}">
                    <a16:creationId xmlns:a16="http://schemas.microsoft.com/office/drawing/2014/main" id="{2AE45BA7-FB44-0688-CE92-890FE676FEAB}"/>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783;p34">
                <a:extLst>
                  <a:ext uri="{FF2B5EF4-FFF2-40B4-BE49-F238E27FC236}">
                    <a16:creationId xmlns:a16="http://schemas.microsoft.com/office/drawing/2014/main" id="{9EC2801C-B8DE-04F8-ED97-ECBE012E7108}"/>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784;p34">
                <a:extLst>
                  <a:ext uri="{FF2B5EF4-FFF2-40B4-BE49-F238E27FC236}">
                    <a16:creationId xmlns:a16="http://schemas.microsoft.com/office/drawing/2014/main" id="{374FA9F2-D6F3-FED1-DA37-BAE43CB1A31D}"/>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785;p34">
                <a:extLst>
                  <a:ext uri="{FF2B5EF4-FFF2-40B4-BE49-F238E27FC236}">
                    <a16:creationId xmlns:a16="http://schemas.microsoft.com/office/drawing/2014/main" id="{5A5F608D-6D62-9301-79AD-E616724FBB06}"/>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sp>
          <p:nvSpPr>
            <p:cNvPr id="23" name="Google Shape;786;p34">
              <a:extLst>
                <a:ext uri="{FF2B5EF4-FFF2-40B4-BE49-F238E27FC236}">
                  <a16:creationId xmlns:a16="http://schemas.microsoft.com/office/drawing/2014/main" id="{BFBFAE87-0B76-A765-1B65-9F1895098AE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87;p34">
              <a:extLst>
                <a:ext uri="{FF2B5EF4-FFF2-40B4-BE49-F238E27FC236}">
                  <a16:creationId xmlns:a16="http://schemas.microsoft.com/office/drawing/2014/main" id="{5842955B-EE81-F2FB-DBCE-90D0AD4C4D44}"/>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88;p34">
              <a:extLst>
                <a:ext uri="{FF2B5EF4-FFF2-40B4-BE49-F238E27FC236}">
                  <a16:creationId xmlns:a16="http://schemas.microsoft.com/office/drawing/2014/main" id="{B7E7B432-5810-1242-8FEC-F088E780BA41}"/>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89;p34">
              <a:extLst>
                <a:ext uri="{FF2B5EF4-FFF2-40B4-BE49-F238E27FC236}">
                  <a16:creationId xmlns:a16="http://schemas.microsoft.com/office/drawing/2014/main" id="{080097B4-A766-DDAA-C4CF-641BA33F439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90;p34">
              <a:extLst>
                <a:ext uri="{FF2B5EF4-FFF2-40B4-BE49-F238E27FC236}">
                  <a16:creationId xmlns:a16="http://schemas.microsoft.com/office/drawing/2014/main" id="{30EE4498-93D0-CF91-51AC-61F0C756BAEA}"/>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91;p34">
              <a:extLst>
                <a:ext uri="{FF2B5EF4-FFF2-40B4-BE49-F238E27FC236}">
                  <a16:creationId xmlns:a16="http://schemas.microsoft.com/office/drawing/2014/main" id="{E973579D-CABC-ADB0-F53B-3418F761938D}"/>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92;p34">
              <a:extLst>
                <a:ext uri="{FF2B5EF4-FFF2-40B4-BE49-F238E27FC236}">
                  <a16:creationId xmlns:a16="http://schemas.microsoft.com/office/drawing/2014/main" id="{1B840200-595B-354A-8557-E1EBCC35C1DE}"/>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93;p34">
              <a:extLst>
                <a:ext uri="{FF2B5EF4-FFF2-40B4-BE49-F238E27FC236}">
                  <a16:creationId xmlns:a16="http://schemas.microsoft.com/office/drawing/2014/main" id="{748E4373-9BD5-5630-F9AB-E0E7AD506B2A}"/>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94;p34">
              <a:extLst>
                <a:ext uri="{FF2B5EF4-FFF2-40B4-BE49-F238E27FC236}">
                  <a16:creationId xmlns:a16="http://schemas.microsoft.com/office/drawing/2014/main" id="{3712FC77-2F88-3CDF-BD8F-7F9D125662E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95;p34">
              <a:extLst>
                <a:ext uri="{FF2B5EF4-FFF2-40B4-BE49-F238E27FC236}">
                  <a16:creationId xmlns:a16="http://schemas.microsoft.com/office/drawing/2014/main" id="{952F1ECE-3062-08A5-3362-A32A549D1F8E}"/>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96;p34">
              <a:extLst>
                <a:ext uri="{FF2B5EF4-FFF2-40B4-BE49-F238E27FC236}">
                  <a16:creationId xmlns:a16="http://schemas.microsoft.com/office/drawing/2014/main" id="{B64F9725-AC62-2AB3-2FA4-F9A20BA68C3E}"/>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97;p34">
              <a:extLst>
                <a:ext uri="{FF2B5EF4-FFF2-40B4-BE49-F238E27FC236}">
                  <a16:creationId xmlns:a16="http://schemas.microsoft.com/office/drawing/2014/main" id="{EA5D5801-D8BE-FCE4-482E-315F139D1A1A}"/>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98;p34">
              <a:extLst>
                <a:ext uri="{FF2B5EF4-FFF2-40B4-BE49-F238E27FC236}">
                  <a16:creationId xmlns:a16="http://schemas.microsoft.com/office/drawing/2014/main" id="{B7B3092F-5890-09E2-0617-3D76D642D993}"/>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99;p34">
              <a:extLst>
                <a:ext uri="{FF2B5EF4-FFF2-40B4-BE49-F238E27FC236}">
                  <a16:creationId xmlns:a16="http://schemas.microsoft.com/office/drawing/2014/main" id="{974CC472-CEAB-44E0-4A61-54A3B527732F}"/>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00;p34">
              <a:extLst>
                <a:ext uri="{FF2B5EF4-FFF2-40B4-BE49-F238E27FC236}">
                  <a16:creationId xmlns:a16="http://schemas.microsoft.com/office/drawing/2014/main" id="{CA0AFA4C-32CD-005D-2707-F1A75E249D41}"/>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01;p34">
              <a:extLst>
                <a:ext uri="{FF2B5EF4-FFF2-40B4-BE49-F238E27FC236}">
                  <a16:creationId xmlns:a16="http://schemas.microsoft.com/office/drawing/2014/main" id="{9F095AA5-5798-AD61-B543-0DEAEE08798C}"/>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02;p34">
              <a:extLst>
                <a:ext uri="{FF2B5EF4-FFF2-40B4-BE49-F238E27FC236}">
                  <a16:creationId xmlns:a16="http://schemas.microsoft.com/office/drawing/2014/main" id="{DDBE1147-13C8-71AB-C0A6-C671C5621B89}"/>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03;p34">
              <a:extLst>
                <a:ext uri="{FF2B5EF4-FFF2-40B4-BE49-F238E27FC236}">
                  <a16:creationId xmlns:a16="http://schemas.microsoft.com/office/drawing/2014/main" id="{BFF45B57-8764-548B-3747-1E555B33CBE3}"/>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04;p34">
              <a:extLst>
                <a:ext uri="{FF2B5EF4-FFF2-40B4-BE49-F238E27FC236}">
                  <a16:creationId xmlns:a16="http://schemas.microsoft.com/office/drawing/2014/main" id="{8F33484A-9D86-EFA0-3F29-E1F0AEFF8E21}"/>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05;p34">
              <a:extLst>
                <a:ext uri="{FF2B5EF4-FFF2-40B4-BE49-F238E27FC236}">
                  <a16:creationId xmlns:a16="http://schemas.microsoft.com/office/drawing/2014/main" id="{233C019D-49E8-A81A-4743-AE0073CD4AC6}"/>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 name="Google Shape;806;p34">
              <a:extLst>
                <a:ext uri="{FF2B5EF4-FFF2-40B4-BE49-F238E27FC236}">
                  <a16:creationId xmlns:a16="http://schemas.microsoft.com/office/drawing/2014/main" id="{52EC378C-4DED-B4D1-3514-1AA3F3A866D4}"/>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4" name="Google Shape;807;p34">
              <a:extLst>
                <a:ext uri="{FF2B5EF4-FFF2-40B4-BE49-F238E27FC236}">
                  <a16:creationId xmlns:a16="http://schemas.microsoft.com/office/drawing/2014/main" id="{726EE380-FD01-A43D-F0A3-FF443A0D89E3}"/>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808;p34">
              <a:extLst>
                <a:ext uri="{FF2B5EF4-FFF2-40B4-BE49-F238E27FC236}">
                  <a16:creationId xmlns:a16="http://schemas.microsoft.com/office/drawing/2014/main" id="{A2EC95F3-8100-945E-BDF8-66A2D6554604}"/>
                </a:ext>
              </a:extLst>
            </p:cNvPr>
            <p:cNvGrpSpPr/>
            <p:nvPr/>
          </p:nvGrpSpPr>
          <p:grpSpPr>
            <a:xfrm>
              <a:off x="3280929" y="3294542"/>
              <a:ext cx="109894" cy="272224"/>
              <a:chOff x="2711750" y="3572300"/>
              <a:chExt cx="230725" cy="598425"/>
            </a:xfrm>
          </p:grpSpPr>
          <p:sp>
            <p:nvSpPr>
              <p:cNvPr id="209" name="Google Shape;809;p34">
                <a:extLst>
                  <a:ext uri="{FF2B5EF4-FFF2-40B4-BE49-F238E27FC236}">
                    <a16:creationId xmlns:a16="http://schemas.microsoft.com/office/drawing/2014/main" id="{A9937E13-0290-389D-1AF2-DFAD31968AC6}"/>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10;p34">
                <a:extLst>
                  <a:ext uri="{FF2B5EF4-FFF2-40B4-BE49-F238E27FC236}">
                    <a16:creationId xmlns:a16="http://schemas.microsoft.com/office/drawing/2014/main" id="{47494A44-22E9-274F-6869-AD6DC274B59A}"/>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811;p34">
              <a:extLst>
                <a:ext uri="{FF2B5EF4-FFF2-40B4-BE49-F238E27FC236}">
                  <a16:creationId xmlns:a16="http://schemas.microsoft.com/office/drawing/2014/main" id="{B5D1A931-427E-85AA-9A4E-976296CF48DE}"/>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812;p34">
              <a:extLst>
                <a:ext uri="{FF2B5EF4-FFF2-40B4-BE49-F238E27FC236}">
                  <a16:creationId xmlns:a16="http://schemas.microsoft.com/office/drawing/2014/main" id="{B016CC9E-32B8-27BC-A784-ABEA22C3CF58}"/>
                </a:ext>
              </a:extLst>
            </p:cNvPr>
            <p:cNvGrpSpPr/>
            <p:nvPr/>
          </p:nvGrpSpPr>
          <p:grpSpPr>
            <a:xfrm>
              <a:off x="3790439" y="2408636"/>
              <a:ext cx="73017" cy="75684"/>
              <a:chOff x="3781475" y="1624825"/>
              <a:chExt cx="153300" cy="166375"/>
            </a:xfrm>
          </p:grpSpPr>
          <p:sp>
            <p:nvSpPr>
              <p:cNvPr id="205" name="Google Shape;813;p34">
                <a:extLst>
                  <a:ext uri="{FF2B5EF4-FFF2-40B4-BE49-F238E27FC236}">
                    <a16:creationId xmlns:a16="http://schemas.microsoft.com/office/drawing/2014/main" id="{BDAA4A2B-4C92-7185-1AAF-D5C1FF2C4994}"/>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14;p34">
                <a:extLst>
                  <a:ext uri="{FF2B5EF4-FFF2-40B4-BE49-F238E27FC236}">
                    <a16:creationId xmlns:a16="http://schemas.microsoft.com/office/drawing/2014/main" id="{666F560C-1D19-882F-B35C-569A7560691C}"/>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15;p34">
                <a:extLst>
                  <a:ext uri="{FF2B5EF4-FFF2-40B4-BE49-F238E27FC236}">
                    <a16:creationId xmlns:a16="http://schemas.microsoft.com/office/drawing/2014/main" id="{875C3410-A77A-FAC0-BF6D-AC4F712618B2}"/>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16;p34">
                <a:extLst>
                  <a:ext uri="{FF2B5EF4-FFF2-40B4-BE49-F238E27FC236}">
                    <a16:creationId xmlns:a16="http://schemas.microsoft.com/office/drawing/2014/main" id="{05278740-9E27-5BB9-1FE9-1DDADA2C29A3}"/>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817;p34">
              <a:extLst>
                <a:ext uri="{FF2B5EF4-FFF2-40B4-BE49-F238E27FC236}">
                  <a16:creationId xmlns:a16="http://schemas.microsoft.com/office/drawing/2014/main" id="{21C7737B-2835-04C7-D999-AFD1781157B0}"/>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18;p34">
              <a:extLst>
                <a:ext uri="{FF2B5EF4-FFF2-40B4-BE49-F238E27FC236}">
                  <a16:creationId xmlns:a16="http://schemas.microsoft.com/office/drawing/2014/main" id="{19FA632F-6822-BC88-C08B-76B507CD7BB2}"/>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19;p34">
              <a:extLst>
                <a:ext uri="{FF2B5EF4-FFF2-40B4-BE49-F238E27FC236}">
                  <a16:creationId xmlns:a16="http://schemas.microsoft.com/office/drawing/2014/main" id="{31443DDB-B7C4-563E-9E8C-309CD78EFA0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0;p34">
              <a:extLst>
                <a:ext uri="{FF2B5EF4-FFF2-40B4-BE49-F238E27FC236}">
                  <a16:creationId xmlns:a16="http://schemas.microsoft.com/office/drawing/2014/main" id="{D058FDE4-26E4-B9BD-E195-9DAF2AB5D907}"/>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1;p34">
              <a:extLst>
                <a:ext uri="{FF2B5EF4-FFF2-40B4-BE49-F238E27FC236}">
                  <a16:creationId xmlns:a16="http://schemas.microsoft.com/office/drawing/2014/main" id="{E9B3639C-C835-6B50-5802-C064CB3E6242}"/>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2;p34">
              <a:extLst>
                <a:ext uri="{FF2B5EF4-FFF2-40B4-BE49-F238E27FC236}">
                  <a16:creationId xmlns:a16="http://schemas.microsoft.com/office/drawing/2014/main" id="{B00BFEA6-B91D-0DC9-F3FB-AD034E17BD00}"/>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3;p34">
              <a:extLst>
                <a:ext uri="{FF2B5EF4-FFF2-40B4-BE49-F238E27FC236}">
                  <a16:creationId xmlns:a16="http://schemas.microsoft.com/office/drawing/2014/main" id="{C8FFC77E-5090-5067-6FEC-9A2B6C48CBBB}"/>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824;p34">
              <a:extLst>
                <a:ext uri="{FF2B5EF4-FFF2-40B4-BE49-F238E27FC236}">
                  <a16:creationId xmlns:a16="http://schemas.microsoft.com/office/drawing/2014/main" id="{B28D791B-0F87-2032-9CBC-AD2AC7A60AAA}"/>
                </a:ext>
              </a:extLst>
            </p:cNvPr>
            <p:cNvGrpSpPr/>
            <p:nvPr/>
          </p:nvGrpSpPr>
          <p:grpSpPr>
            <a:xfrm>
              <a:off x="4403342" y="3107749"/>
              <a:ext cx="316680" cy="101374"/>
              <a:chOff x="5068275" y="3161675"/>
              <a:chExt cx="664875" cy="222850"/>
            </a:xfrm>
          </p:grpSpPr>
          <p:sp>
            <p:nvSpPr>
              <p:cNvPr id="201" name="Google Shape;825;p34">
                <a:extLst>
                  <a:ext uri="{FF2B5EF4-FFF2-40B4-BE49-F238E27FC236}">
                    <a16:creationId xmlns:a16="http://schemas.microsoft.com/office/drawing/2014/main" id="{3DBE42CC-D994-A65E-ADB8-667268862150}"/>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26;p34">
                <a:extLst>
                  <a:ext uri="{FF2B5EF4-FFF2-40B4-BE49-F238E27FC236}">
                    <a16:creationId xmlns:a16="http://schemas.microsoft.com/office/drawing/2014/main" id="{CA4DCE2F-6C80-B603-8196-43AF3A42F342}"/>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27;p34">
                <a:extLst>
                  <a:ext uri="{FF2B5EF4-FFF2-40B4-BE49-F238E27FC236}">
                    <a16:creationId xmlns:a16="http://schemas.microsoft.com/office/drawing/2014/main" id="{5776F863-2EE8-F6DF-45DB-43D2B0DAF0FE}"/>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28;p34">
                <a:extLst>
                  <a:ext uri="{FF2B5EF4-FFF2-40B4-BE49-F238E27FC236}">
                    <a16:creationId xmlns:a16="http://schemas.microsoft.com/office/drawing/2014/main" id="{DD724F27-2EEB-2886-5C78-BA4147124C86}"/>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829;p34">
              <a:extLst>
                <a:ext uri="{FF2B5EF4-FFF2-40B4-BE49-F238E27FC236}">
                  <a16:creationId xmlns:a16="http://schemas.microsoft.com/office/drawing/2014/main" id="{15E686F7-27D7-3660-4535-2C5E9A0E2544}"/>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0;p34">
              <a:extLst>
                <a:ext uri="{FF2B5EF4-FFF2-40B4-BE49-F238E27FC236}">
                  <a16:creationId xmlns:a16="http://schemas.microsoft.com/office/drawing/2014/main" id="{A22B29F2-423F-B8F2-7CA7-31DC07E17F57}"/>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1;p34">
              <a:extLst>
                <a:ext uri="{FF2B5EF4-FFF2-40B4-BE49-F238E27FC236}">
                  <a16:creationId xmlns:a16="http://schemas.microsoft.com/office/drawing/2014/main" id="{AB5BC373-DABF-2287-E407-74200174FDA0}"/>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2;p34">
              <a:extLst>
                <a:ext uri="{FF2B5EF4-FFF2-40B4-BE49-F238E27FC236}">
                  <a16:creationId xmlns:a16="http://schemas.microsoft.com/office/drawing/2014/main" id="{2EC57340-9D48-8B9E-1C88-77A20C911B9F}"/>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3;p34">
              <a:extLst>
                <a:ext uri="{FF2B5EF4-FFF2-40B4-BE49-F238E27FC236}">
                  <a16:creationId xmlns:a16="http://schemas.microsoft.com/office/drawing/2014/main" id="{28D87893-846C-3323-F759-BEBB4E4E6FA2}"/>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4;p34">
              <a:extLst>
                <a:ext uri="{FF2B5EF4-FFF2-40B4-BE49-F238E27FC236}">
                  <a16:creationId xmlns:a16="http://schemas.microsoft.com/office/drawing/2014/main" id="{02AC039A-8D41-4DDF-D597-B47D9498823F}"/>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5;p34">
              <a:extLst>
                <a:ext uri="{FF2B5EF4-FFF2-40B4-BE49-F238E27FC236}">
                  <a16:creationId xmlns:a16="http://schemas.microsoft.com/office/drawing/2014/main" id="{8767E739-EC3B-9CEB-02EB-F2B8840C6349}"/>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6;p34">
              <a:extLst>
                <a:ext uri="{FF2B5EF4-FFF2-40B4-BE49-F238E27FC236}">
                  <a16:creationId xmlns:a16="http://schemas.microsoft.com/office/drawing/2014/main" id="{6A882178-D04B-8CB7-18B1-51045787B4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37;p34">
              <a:extLst>
                <a:ext uri="{FF2B5EF4-FFF2-40B4-BE49-F238E27FC236}">
                  <a16:creationId xmlns:a16="http://schemas.microsoft.com/office/drawing/2014/main" id="{AF804F4C-A404-994B-6D80-F38087CDEF46}"/>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38;p34">
              <a:extLst>
                <a:ext uri="{FF2B5EF4-FFF2-40B4-BE49-F238E27FC236}">
                  <a16:creationId xmlns:a16="http://schemas.microsoft.com/office/drawing/2014/main" id="{02F67B5F-9079-CE30-7D56-46CDC9FC6B38}"/>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39;p34">
              <a:extLst>
                <a:ext uri="{FF2B5EF4-FFF2-40B4-BE49-F238E27FC236}">
                  <a16:creationId xmlns:a16="http://schemas.microsoft.com/office/drawing/2014/main" id="{F90F9526-2C98-B0BE-3AA7-34AA09BF4134}"/>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40;p34">
              <a:extLst>
                <a:ext uri="{FF2B5EF4-FFF2-40B4-BE49-F238E27FC236}">
                  <a16:creationId xmlns:a16="http://schemas.microsoft.com/office/drawing/2014/main" id="{BA1074BA-FA55-47A8-6D30-C2D451E38DE9}"/>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41;p34">
              <a:extLst>
                <a:ext uri="{FF2B5EF4-FFF2-40B4-BE49-F238E27FC236}">
                  <a16:creationId xmlns:a16="http://schemas.microsoft.com/office/drawing/2014/main" id="{1C2B0620-DAC9-CDE6-4E2D-BCAE07669B89}"/>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42;p34">
              <a:extLst>
                <a:ext uri="{FF2B5EF4-FFF2-40B4-BE49-F238E27FC236}">
                  <a16:creationId xmlns:a16="http://schemas.microsoft.com/office/drawing/2014/main" id="{7DD72BF4-90A2-6D1C-E565-23C921F0901E}"/>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43;p34">
              <a:extLst>
                <a:ext uri="{FF2B5EF4-FFF2-40B4-BE49-F238E27FC236}">
                  <a16:creationId xmlns:a16="http://schemas.microsoft.com/office/drawing/2014/main" id="{E0F57BFB-B250-A03D-B065-A6E26C487643}"/>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44;p34">
              <a:extLst>
                <a:ext uri="{FF2B5EF4-FFF2-40B4-BE49-F238E27FC236}">
                  <a16:creationId xmlns:a16="http://schemas.microsoft.com/office/drawing/2014/main" id="{0EBBA919-8399-25A6-E169-CCC370D8EA00}"/>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45;p34">
              <a:extLst>
                <a:ext uri="{FF2B5EF4-FFF2-40B4-BE49-F238E27FC236}">
                  <a16:creationId xmlns:a16="http://schemas.microsoft.com/office/drawing/2014/main" id="{BB171405-932B-DD71-57F6-FB11B6762633}"/>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46;p34">
              <a:extLst>
                <a:ext uri="{FF2B5EF4-FFF2-40B4-BE49-F238E27FC236}">
                  <a16:creationId xmlns:a16="http://schemas.microsoft.com/office/drawing/2014/main" id="{E2902DD6-05FF-220B-814D-E3239DCD69AB}"/>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47;p34">
              <a:extLst>
                <a:ext uri="{FF2B5EF4-FFF2-40B4-BE49-F238E27FC236}">
                  <a16:creationId xmlns:a16="http://schemas.microsoft.com/office/drawing/2014/main" id="{3F172E52-AE7E-A823-9882-C494B31B6EFC}"/>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48;p34">
              <a:extLst>
                <a:ext uri="{FF2B5EF4-FFF2-40B4-BE49-F238E27FC236}">
                  <a16:creationId xmlns:a16="http://schemas.microsoft.com/office/drawing/2014/main" id="{73B733AC-D057-D4C7-0D3B-F176E0213D3D}"/>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34">
              <a:extLst>
                <a:ext uri="{FF2B5EF4-FFF2-40B4-BE49-F238E27FC236}">
                  <a16:creationId xmlns:a16="http://schemas.microsoft.com/office/drawing/2014/main" id="{655F769D-02AE-DA70-2D6B-EB33CA874CEE}"/>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50;p34">
              <a:extLst>
                <a:ext uri="{FF2B5EF4-FFF2-40B4-BE49-F238E27FC236}">
                  <a16:creationId xmlns:a16="http://schemas.microsoft.com/office/drawing/2014/main" id="{0221A3D1-A82B-750A-2CB8-FD60FC087D11}"/>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51;p34">
              <a:extLst>
                <a:ext uri="{FF2B5EF4-FFF2-40B4-BE49-F238E27FC236}">
                  <a16:creationId xmlns:a16="http://schemas.microsoft.com/office/drawing/2014/main" id="{B874818A-1DA2-A5A5-2709-520862BF773E}"/>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52;p34">
              <a:extLst>
                <a:ext uri="{FF2B5EF4-FFF2-40B4-BE49-F238E27FC236}">
                  <a16:creationId xmlns:a16="http://schemas.microsoft.com/office/drawing/2014/main" id="{9274A8E9-E8EC-2389-6504-B5C5BDC341B7}"/>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3;p34">
              <a:extLst>
                <a:ext uri="{FF2B5EF4-FFF2-40B4-BE49-F238E27FC236}">
                  <a16:creationId xmlns:a16="http://schemas.microsoft.com/office/drawing/2014/main" id="{1246B51E-CAF6-6989-6228-8B515B4AE29A}"/>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4;p34">
              <a:extLst>
                <a:ext uri="{FF2B5EF4-FFF2-40B4-BE49-F238E27FC236}">
                  <a16:creationId xmlns:a16="http://schemas.microsoft.com/office/drawing/2014/main" id="{F2FA8742-75F2-DD1E-51C8-3397FCC68633}"/>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55;p34">
              <a:extLst>
                <a:ext uri="{FF2B5EF4-FFF2-40B4-BE49-F238E27FC236}">
                  <a16:creationId xmlns:a16="http://schemas.microsoft.com/office/drawing/2014/main" id="{8C0D7BC8-B8EA-5842-29D4-B53B3B2DCB1B}"/>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6;p34">
              <a:extLst>
                <a:ext uri="{FF2B5EF4-FFF2-40B4-BE49-F238E27FC236}">
                  <a16:creationId xmlns:a16="http://schemas.microsoft.com/office/drawing/2014/main" id="{B4082EBB-9857-A8FF-4C0C-BA466FE61A64}"/>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7;p34">
              <a:extLst>
                <a:ext uri="{FF2B5EF4-FFF2-40B4-BE49-F238E27FC236}">
                  <a16:creationId xmlns:a16="http://schemas.microsoft.com/office/drawing/2014/main" id="{E9ADE099-EB1E-DDBD-73E2-06661E958DD2}"/>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8;p34">
              <a:extLst>
                <a:ext uri="{FF2B5EF4-FFF2-40B4-BE49-F238E27FC236}">
                  <a16:creationId xmlns:a16="http://schemas.microsoft.com/office/drawing/2014/main" id="{6301FC65-2375-5823-98AD-B245C67A8F51}"/>
                </a:ext>
              </a:extLst>
            </p:cNvPr>
            <p:cNvGrpSpPr/>
            <p:nvPr/>
          </p:nvGrpSpPr>
          <p:grpSpPr>
            <a:xfrm>
              <a:off x="3697513" y="2707266"/>
              <a:ext cx="59549" cy="79733"/>
              <a:chOff x="3586375" y="2281300"/>
              <a:chExt cx="125025" cy="175275"/>
            </a:xfrm>
          </p:grpSpPr>
          <p:sp>
            <p:nvSpPr>
              <p:cNvPr id="199" name="Google Shape;859;p34">
                <a:extLst>
                  <a:ext uri="{FF2B5EF4-FFF2-40B4-BE49-F238E27FC236}">
                    <a16:creationId xmlns:a16="http://schemas.microsoft.com/office/drawing/2014/main" id="{695C675B-620C-F4E3-710B-2A9FB2996107}"/>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60;p34">
                <a:extLst>
                  <a:ext uri="{FF2B5EF4-FFF2-40B4-BE49-F238E27FC236}">
                    <a16:creationId xmlns:a16="http://schemas.microsoft.com/office/drawing/2014/main" id="{C5675359-B2B2-125A-85E8-8C27517DAC62}"/>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1;p34">
              <a:extLst>
                <a:ext uri="{FF2B5EF4-FFF2-40B4-BE49-F238E27FC236}">
                  <a16:creationId xmlns:a16="http://schemas.microsoft.com/office/drawing/2014/main" id="{E523ED6B-640E-3B91-8849-FB10DBC24FE0}"/>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62;p34">
              <a:extLst>
                <a:ext uri="{FF2B5EF4-FFF2-40B4-BE49-F238E27FC236}">
                  <a16:creationId xmlns:a16="http://schemas.microsoft.com/office/drawing/2014/main" id="{2C0DAFB4-C092-8597-0703-2F7DDB3947D6}"/>
                </a:ext>
              </a:extLst>
            </p:cNvPr>
            <p:cNvGrpSpPr/>
            <p:nvPr/>
          </p:nvGrpSpPr>
          <p:grpSpPr>
            <a:xfrm>
              <a:off x="4513224" y="3221724"/>
              <a:ext cx="274563" cy="280321"/>
              <a:chOff x="5298975" y="3412225"/>
              <a:chExt cx="576450" cy="616225"/>
            </a:xfrm>
          </p:grpSpPr>
          <p:sp>
            <p:nvSpPr>
              <p:cNvPr id="197" name="Google Shape;863;p34">
                <a:extLst>
                  <a:ext uri="{FF2B5EF4-FFF2-40B4-BE49-F238E27FC236}">
                    <a16:creationId xmlns:a16="http://schemas.microsoft.com/office/drawing/2014/main" id="{A7F80BE0-F5A6-E9FF-52BA-D270B3ECC4C3}"/>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8" name="Google Shape;864;p34">
                <a:extLst>
                  <a:ext uri="{FF2B5EF4-FFF2-40B4-BE49-F238E27FC236}">
                    <a16:creationId xmlns:a16="http://schemas.microsoft.com/office/drawing/2014/main" id="{C3D3C4F5-C8A5-16F8-9585-0043B7CF1810}"/>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65;p34">
              <a:extLst>
                <a:ext uri="{FF2B5EF4-FFF2-40B4-BE49-F238E27FC236}">
                  <a16:creationId xmlns:a16="http://schemas.microsoft.com/office/drawing/2014/main" id="{19BBA138-66E3-CC65-2776-F48638BEA4EB}"/>
                </a:ext>
              </a:extLst>
            </p:cNvPr>
            <p:cNvGrpSpPr/>
            <p:nvPr/>
          </p:nvGrpSpPr>
          <p:grpSpPr>
            <a:xfrm>
              <a:off x="4824403" y="3421846"/>
              <a:ext cx="110132" cy="130647"/>
              <a:chOff x="5952300" y="3852150"/>
              <a:chExt cx="231225" cy="287200"/>
            </a:xfrm>
          </p:grpSpPr>
          <p:sp>
            <p:nvSpPr>
              <p:cNvPr id="195" name="Google Shape;866;p34">
                <a:extLst>
                  <a:ext uri="{FF2B5EF4-FFF2-40B4-BE49-F238E27FC236}">
                    <a16:creationId xmlns:a16="http://schemas.microsoft.com/office/drawing/2014/main" id="{3646C805-D3E4-B3A4-6C83-28BF76505116}"/>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67;p34">
                <a:extLst>
                  <a:ext uri="{FF2B5EF4-FFF2-40B4-BE49-F238E27FC236}">
                    <a16:creationId xmlns:a16="http://schemas.microsoft.com/office/drawing/2014/main" id="{3150CCE0-9723-AB3F-B3AF-3C8D1ACF7552}"/>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68;p34">
              <a:extLst>
                <a:ext uri="{FF2B5EF4-FFF2-40B4-BE49-F238E27FC236}">
                  <a16:creationId xmlns:a16="http://schemas.microsoft.com/office/drawing/2014/main" id="{89A7AB7B-E892-0F71-36E3-82ABD098461C}"/>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69;p34">
              <a:extLst>
                <a:ext uri="{FF2B5EF4-FFF2-40B4-BE49-F238E27FC236}">
                  <a16:creationId xmlns:a16="http://schemas.microsoft.com/office/drawing/2014/main" id="{B3BA4E77-3D3C-F259-B1D8-49F62341E6E0}"/>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70;p34">
              <a:extLst>
                <a:ext uri="{FF2B5EF4-FFF2-40B4-BE49-F238E27FC236}">
                  <a16:creationId xmlns:a16="http://schemas.microsoft.com/office/drawing/2014/main" id="{B8EBA0A2-0100-48C6-FF1E-64BCE7DA2C1B}"/>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71;p34">
              <a:extLst>
                <a:ext uri="{FF2B5EF4-FFF2-40B4-BE49-F238E27FC236}">
                  <a16:creationId xmlns:a16="http://schemas.microsoft.com/office/drawing/2014/main" id="{CCA92FE5-648E-7A93-383B-E68950286368}"/>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72;p34">
              <a:extLst>
                <a:ext uri="{FF2B5EF4-FFF2-40B4-BE49-F238E27FC236}">
                  <a16:creationId xmlns:a16="http://schemas.microsoft.com/office/drawing/2014/main" id="{FE78772A-EB46-870C-0B1D-949A0DC74277}"/>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73;p34">
              <a:extLst>
                <a:ext uri="{FF2B5EF4-FFF2-40B4-BE49-F238E27FC236}">
                  <a16:creationId xmlns:a16="http://schemas.microsoft.com/office/drawing/2014/main" id="{2A6E469D-5C33-3EFE-8C15-41D0BE5EC948}"/>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74;p34">
              <a:extLst>
                <a:ext uri="{FF2B5EF4-FFF2-40B4-BE49-F238E27FC236}">
                  <a16:creationId xmlns:a16="http://schemas.microsoft.com/office/drawing/2014/main" id="{4A807BB9-3DFC-5EDF-9CF2-26455E9FB2E2}"/>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75;p34">
              <a:extLst>
                <a:ext uri="{FF2B5EF4-FFF2-40B4-BE49-F238E27FC236}">
                  <a16:creationId xmlns:a16="http://schemas.microsoft.com/office/drawing/2014/main" id="{D03A3B05-4197-4018-2EBB-9AF32E5BC4F1}"/>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876;p34">
              <a:extLst>
                <a:ext uri="{FF2B5EF4-FFF2-40B4-BE49-F238E27FC236}">
                  <a16:creationId xmlns:a16="http://schemas.microsoft.com/office/drawing/2014/main" id="{1E3A0865-E886-F14D-DC74-82AE41509325}"/>
                </a:ext>
              </a:extLst>
            </p:cNvPr>
            <p:cNvGrpSpPr/>
            <p:nvPr/>
          </p:nvGrpSpPr>
          <p:grpSpPr>
            <a:xfrm>
              <a:off x="4295710" y="3079670"/>
              <a:ext cx="14968" cy="27135"/>
              <a:chOff x="4842300" y="3099950"/>
              <a:chExt cx="31425" cy="59650"/>
            </a:xfrm>
          </p:grpSpPr>
          <p:sp>
            <p:nvSpPr>
              <p:cNvPr id="191" name="Google Shape;877;p34">
                <a:extLst>
                  <a:ext uri="{FF2B5EF4-FFF2-40B4-BE49-F238E27FC236}">
                    <a16:creationId xmlns:a16="http://schemas.microsoft.com/office/drawing/2014/main" id="{B5AE6413-2796-A97E-11EA-D249468FFF4C}"/>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878;p34">
                <a:extLst>
                  <a:ext uri="{FF2B5EF4-FFF2-40B4-BE49-F238E27FC236}">
                    <a16:creationId xmlns:a16="http://schemas.microsoft.com/office/drawing/2014/main" id="{4221C428-45E0-E09E-6DF6-CEC9F55691A4}"/>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79;p34">
                <a:extLst>
                  <a:ext uri="{FF2B5EF4-FFF2-40B4-BE49-F238E27FC236}">
                    <a16:creationId xmlns:a16="http://schemas.microsoft.com/office/drawing/2014/main" id="{95360DBE-BFC8-D109-9FD1-ED3C79046EAD}"/>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80;p34">
                <a:extLst>
                  <a:ext uri="{FF2B5EF4-FFF2-40B4-BE49-F238E27FC236}">
                    <a16:creationId xmlns:a16="http://schemas.microsoft.com/office/drawing/2014/main" id="{0A9D49AB-B1AE-C24C-7252-8E7B8126CC92}"/>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881;p34">
              <a:extLst>
                <a:ext uri="{FF2B5EF4-FFF2-40B4-BE49-F238E27FC236}">
                  <a16:creationId xmlns:a16="http://schemas.microsoft.com/office/drawing/2014/main" id="{E8C69B21-C5ED-E68E-BA8D-5BB1A02EBBB9}"/>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82;p34">
              <a:extLst>
                <a:ext uri="{FF2B5EF4-FFF2-40B4-BE49-F238E27FC236}">
                  <a16:creationId xmlns:a16="http://schemas.microsoft.com/office/drawing/2014/main" id="{08FE48FB-237C-B4C8-79E1-695D3B17A219}"/>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83;p34">
              <a:extLst>
                <a:ext uri="{FF2B5EF4-FFF2-40B4-BE49-F238E27FC236}">
                  <a16:creationId xmlns:a16="http://schemas.microsoft.com/office/drawing/2014/main" id="{4AE421BB-5E6D-EF74-4B36-9C71874678C3}"/>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84;p34">
              <a:extLst>
                <a:ext uri="{FF2B5EF4-FFF2-40B4-BE49-F238E27FC236}">
                  <a16:creationId xmlns:a16="http://schemas.microsoft.com/office/drawing/2014/main" id="{A003AF3D-F1EE-972F-76AD-EBB1BF6223FD}"/>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85;p34">
              <a:extLst>
                <a:ext uri="{FF2B5EF4-FFF2-40B4-BE49-F238E27FC236}">
                  <a16:creationId xmlns:a16="http://schemas.microsoft.com/office/drawing/2014/main" id="{8C6F5BEA-BDE3-D316-022B-1D701CFEA59A}"/>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86;p34">
              <a:extLst>
                <a:ext uri="{FF2B5EF4-FFF2-40B4-BE49-F238E27FC236}">
                  <a16:creationId xmlns:a16="http://schemas.microsoft.com/office/drawing/2014/main" id="{88D8C83E-C748-6C00-2E47-996E993D122E}"/>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87;p34">
              <a:extLst>
                <a:ext uri="{FF2B5EF4-FFF2-40B4-BE49-F238E27FC236}">
                  <a16:creationId xmlns:a16="http://schemas.microsoft.com/office/drawing/2014/main" id="{6DF85989-B4BE-6308-6261-D2A1B02686D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88;p34">
              <a:extLst>
                <a:ext uri="{FF2B5EF4-FFF2-40B4-BE49-F238E27FC236}">
                  <a16:creationId xmlns:a16="http://schemas.microsoft.com/office/drawing/2014/main" id="{C770D61A-2D4F-2E75-EA75-BAB98B0A7478}"/>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889;p34">
              <a:extLst>
                <a:ext uri="{FF2B5EF4-FFF2-40B4-BE49-F238E27FC236}">
                  <a16:creationId xmlns:a16="http://schemas.microsoft.com/office/drawing/2014/main" id="{E316C60A-6569-EDE4-1B33-249C52F5644C}"/>
                </a:ext>
              </a:extLst>
            </p:cNvPr>
            <p:cNvGrpSpPr/>
            <p:nvPr/>
          </p:nvGrpSpPr>
          <p:grpSpPr>
            <a:xfrm>
              <a:off x="3831056" y="2816010"/>
              <a:ext cx="37378" cy="27612"/>
              <a:chOff x="3866750" y="2520350"/>
              <a:chExt cx="78475" cy="60700"/>
            </a:xfrm>
          </p:grpSpPr>
          <p:sp>
            <p:nvSpPr>
              <p:cNvPr id="187" name="Google Shape;890;p34">
                <a:extLst>
                  <a:ext uri="{FF2B5EF4-FFF2-40B4-BE49-F238E27FC236}">
                    <a16:creationId xmlns:a16="http://schemas.microsoft.com/office/drawing/2014/main" id="{1279562F-6030-3CCF-3027-81A3D5CD6538}"/>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891;p34">
                <a:extLst>
                  <a:ext uri="{FF2B5EF4-FFF2-40B4-BE49-F238E27FC236}">
                    <a16:creationId xmlns:a16="http://schemas.microsoft.com/office/drawing/2014/main" id="{46AE632D-18EA-F9BA-2B39-BAE15FFA588F}"/>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892;p34">
                <a:extLst>
                  <a:ext uri="{FF2B5EF4-FFF2-40B4-BE49-F238E27FC236}">
                    <a16:creationId xmlns:a16="http://schemas.microsoft.com/office/drawing/2014/main" id="{16079DFD-51F4-3EF1-B878-699D7A3D500D}"/>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893;p34">
                <a:extLst>
                  <a:ext uri="{FF2B5EF4-FFF2-40B4-BE49-F238E27FC236}">
                    <a16:creationId xmlns:a16="http://schemas.microsoft.com/office/drawing/2014/main" id="{6695F0D0-3DC0-130D-651F-35B87CDC6DFE}"/>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894;p34">
              <a:extLst>
                <a:ext uri="{FF2B5EF4-FFF2-40B4-BE49-F238E27FC236}">
                  <a16:creationId xmlns:a16="http://schemas.microsoft.com/office/drawing/2014/main" id="{1697F8E4-D81B-740C-C630-D2F4CEC8655C}"/>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95;p34">
              <a:extLst>
                <a:ext uri="{FF2B5EF4-FFF2-40B4-BE49-F238E27FC236}">
                  <a16:creationId xmlns:a16="http://schemas.microsoft.com/office/drawing/2014/main" id="{E3EB972A-FDF8-6264-1739-88F7AF545FC7}"/>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96;p34">
              <a:extLst>
                <a:ext uri="{FF2B5EF4-FFF2-40B4-BE49-F238E27FC236}">
                  <a16:creationId xmlns:a16="http://schemas.microsoft.com/office/drawing/2014/main" id="{831A1418-E32B-A6E8-F776-DFF9A621EE81}"/>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897;p34">
              <a:extLst>
                <a:ext uri="{FF2B5EF4-FFF2-40B4-BE49-F238E27FC236}">
                  <a16:creationId xmlns:a16="http://schemas.microsoft.com/office/drawing/2014/main" id="{6D4F7094-BA03-44BD-902A-C5CE89CBF13D}"/>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98;p34">
              <a:extLst>
                <a:ext uri="{FF2B5EF4-FFF2-40B4-BE49-F238E27FC236}">
                  <a16:creationId xmlns:a16="http://schemas.microsoft.com/office/drawing/2014/main" id="{487456E7-DC95-B394-B2F3-D348299C539F}"/>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99;p34">
              <a:extLst>
                <a:ext uri="{FF2B5EF4-FFF2-40B4-BE49-F238E27FC236}">
                  <a16:creationId xmlns:a16="http://schemas.microsoft.com/office/drawing/2014/main" id="{01110571-D1FD-C097-76E7-79FBBCC471E3}"/>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00;p34">
              <a:extLst>
                <a:ext uri="{FF2B5EF4-FFF2-40B4-BE49-F238E27FC236}">
                  <a16:creationId xmlns:a16="http://schemas.microsoft.com/office/drawing/2014/main" id="{F5976D36-313B-A77F-3E63-59C9C095F834}"/>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01;p34">
              <a:extLst>
                <a:ext uri="{FF2B5EF4-FFF2-40B4-BE49-F238E27FC236}">
                  <a16:creationId xmlns:a16="http://schemas.microsoft.com/office/drawing/2014/main" id="{8FED1904-D6FE-4468-6185-C69F78C68C85}"/>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02;p34">
              <a:extLst>
                <a:ext uri="{FF2B5EF4-FFF2-40B4-BE49-F238E27FC236}">
                  <a16:creationId xmlns:a16="http://schemas.microsoft.com/office/drawing/2014/main" id="{32B700BB-BA77-E438-D42E-12144CCF6544}"/>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03;p34">
              <a:extLst>
                <a:ext uri="{FF2B5EF4-FFF2-40B4-BE49-F238E27FC236}">
                  <a16:creationId xmlns:a16="http://schemas.microsoft.com/office/drawing/2014/main" id="{B90B1F83-4B40-37D6-1354-338A4415AC74}"/>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04;p34">
              <a:extLst>
                <a:ext uri="{FF2B5EF4-FFF2-40B4-BE49-F238E27FC236}">
                  <a16:creationId xmlns:a16="http://schemas.microsoft.com/office/drawing/2014/main" id="{5B5DE8B9-6262-DF17-2EBE-53B3DAC672C4}"/>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05;p34">
              <a:extLst>
                <a:ext uri="{FF2B5EF4-FFF2-40B4-BE49-F238E27FC236}">
                  <a16:creationId xmlns:a16="http://schemas.microsoft.com/office/drawing/2014/main" id="{35B8B740-08CC-C53A-687A-60531EABF9BD}"/>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06;p34">
              <a:extLst>
                <a:ext uri="{FF2B5EF4-FFF2-40B4-BE49-F238E27FC236}">
                  <a16:creationId xmlns:a16="http://schemas.microsoft.com/office/drawing/2014/main" id="{DE096A5D-0099-D056-3E31-4FB094A394F2}"/>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07;p34">
              <a:extLst>
                <a:ext uri="{FF2B5EF4-FFF2-40B4-BE49-F238E27FC236}">
                  <a16:creationId xmlns:a16="http://schemas.microsoft.com/office/drawing/2014/main" id="{9852CC57-E48B-2B53-1A9F-D1FAF2B20E6B}"/>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08;p34">
              <a:extLst>
                <a:ext uri="{FF2B5EF4-FFF2-40B4-BE49-F238E27FC236}">
                  <a16:creationId xmlns:a16="http://schemas.microsoft.com/office/drawing/2014/main" id="{DACFDB2C-A274-08FE-02FC-BC648F127C40}"/>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09;p34">
              <a:extLst>
                <a:ext uri="{FF2B5EF4-FFF2-40B4-BE49-F238E27FC236}">
                  <a16:creationId xmlns:a16="http://schemas.microsoft.com/office/drawing/2014/main" id="{0BD0367A-2078-41E9-9B5A-25EF9304DB42}"/>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10;p34">
              <a:extLst>
                <a:ext uri="{FF2B5EF4-FFF2-40B4-BE49-F238E27FC236}">
                  <a16:creationId xmlns:a16="http://schemas.microsoft.com/office/drawing/2014/main" id="{C4916AA6-8686-3AE3-E278-478293891158}"/>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4" name="Google Shape;911;p34">
              <a:extLst>
                <a:ext uri="{FF2B5EF4-FFF2-40B4-BE49-F238E27FC236}">
                  <a16:creationId xmlns:a16="http://schemas.microsoft.com/office/drawing/2014/main" id="{5250AF57-A88F-9188-6262-784263B67C17}"/>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12;p34">
              <a:extLst>
                <a:ext uri="{FF2B5EF4-FFF2-40B4-BE49-F238E27FC236}">
                  <a16:creationId xmlns:a16="http://schemas.microsoft.com/office/drawing/2014/main" id="{5A561F5C-ACFD-DCC6-0FE9-AC02EBF69C93}"/>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13;p34">
              <a:extLst>
                <a:ext uri="{FF2B5EF4-FFF2-40B4-BE49-F238E27FC236}">
                  <a16:creationId xmlns:a16="http://schemas.microsoft.com/office/drawing/2014/main" id="{AF0FB2DD-D5BF-D908-1F76-20F08D2D4EAF}"/>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14;p34">
              <a:extLst>
                <a:ext uri="{FF2B5EF4-FFF2-40B4-BE49-F238E27FC236}">
                  <a16:creationId xmlns:a16="http://schemas.microsoft.com/office/drawing/2014/main" id="{DD0297B6-8D08-59CE-5A86-4BC947894755}"/>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15;p34">
              <a:extLst>
                <a:ext uri="{FF2B5EF4-FFF2-40B4-BE49-F238E27FC236}">
                  <a16:creationId xmlns:a16="http://schemas.microsoft.com/office/drawing/2014/main" id="{B4F1838B-C1B8-CF05-6C82-2711AA61E5D5}"/>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16;p34">
              <a:extLst>
                <a:ext uri="{FF2B5EF4-FFF2-40B4-BE49-F238E27FC236}">
                  <a16:creationId xmlns:a16="http://schemas.microsoft.com/office/drawing/2014/main" id="{C69800B9-B819-343B-FB1C-F7171845BF2C}"/>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17;p34">
              <a:extLst>
                <a:ext uri="{FF2B5EF4-FFF2-40B4-BE49-F238E27FC236}">
                  <a16:creationId xmlns:a16="http://schemas.microsoft.com/office/drawing/2014/main" id="{18A3B1A3-E526-5EF1-6EF8-1FAFF6551A8B}"/>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18;p34">
              <a:extLst>
                <a:ext uri="{FF2B5EF4-FFF2-40B4-BE49-F238E27FC236}">
                  <a16:creationId xmlns:a16="http://schemas.microsoft.com/office/drawing/2014/main" id="{C02853B7-34A5-0B29-333B-3922E5B25212}"/>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19;p34">
              <a:extLst>
                <a:ext uri="{FF2B5EF4-FFF2-40B4-BE49-F238E27FC236}">
                  <a16:creationId xmlns:a16="http://schemas.microsoft.com/office/drawing/2014/main" id="{3D459BCF-B452-F45A-AE7D-566945E27508}"/>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20;p34">
              <a:extLst>
                <a:ext uri="{FF2B5EF4-FFF2-40B4-BE49-F238E27FC236}">
                  <a16:creationId xmlns:a16="http://schemas.microsoft.com/office/drawing/2014/main" id="{B87BC191-93D2-AFE0-EC18-083A9B57B685}"/>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21;p34">
              <a:extLst>
                <a:ext uri="{FF2B5EF4-FFF2-40B4-BE49-F238E27FC236}">
                  <a16:creationId xmlns:a16="http://schemas.microsoft.com/office/drawing/2014/main" id="{0CF8BE8E-3801-C54D-5C2D-505003425AB6}"/>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22;p34">
              <a:extLst>
                <a:ext uri="{FF2B5EF4-FFF2-40B4-BE49-F238E27FC236}">
                  <a16:creationId xmlns:a16="http://schemas.microsoft.com/office/drawing/2014/main" id="{30F61891-C2AB-DF47-CB5F-FD8571F1F90F}"/>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6" name="Google Shape;923;p34">
              <a:extLst>
                <a:ext uri="{FF2B5EF4-FFF2-40B4-BE49-F238E27FC236}">
                  <a16:creationId xmlns:a16="http://schemas.microsoft.com/office/drawing/2014/main" id="{78827D91-BE0F-C94E-E0D3-291C5E459A03}"/>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24;p34">
              <a:extLst>
                <a:ext uri="{FF2B5EF4-FFF2-40B4-BE49-F238E27FC236}">
                  <a16:creationId xmlns:a16="http://schemas.microsoft.com/office/drawing/2014/main" id="{B9A15D47-E792-7BB0-6BE6-90139F4421CE}"/>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25;p34">
              <a:extLst>
                <a:ext uri="{FF2B5EF4-FFF2-40B4-BE49-F238E27FC236}">
                  <a16:creationId xmlns:a16="http://schemas.microsoft.com/office/drawing/2014/main" id="{5C210932-945B-F8C9-03B3-750C15656C2B}"/>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26;p34">
              <a:extLst>
                <a:ext uri="{FF2B5EF4-FFF2-40B4-BE49-F238E27FC236}">
                  <a16:creationId xmlns:a16="http://schemas.microsoft.com/office/drawing/2014/main" id="{A0CDAE57-0416-CE3B-6B9B-DF7364CCE196}"/>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27;p34">
              <a:extLst>
                <a:ext uri="{FF2B5EF4-FFF2-40B4-BE49-F238E27FC236}">
                  <a16:creationId xmlns:a16="http://schemas.microsoft.com/office/drawing/2014/main" id="{52CFE7E2-3D16-14EC-0DD7-C14AD22B3E9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28;p34">
              <a:extLst>
                <a:ext uri="{FF2B5EF4-FFF2-40B4-BE49-F238E27FC236}">
                  <a16:creationId xmlns:a16="http://schemas.microsoft.com/office/drawing/2014/main" id="{C3866BBA-4130-65BE-F6E4-B2B267C229AD}"/>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29;p34">
              <a:extLst>
                <a:ext uri="{FF2B5EF4-FFF2-40B4-BE49-F238E27FC236}">
                  <a16:creationId xmlns:a16="http://schemas.microsoft.com/office/drawing/2014/main" id="{F9F5D6D2-6135-F989-BF2B-2478B6BA9341}"/>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30;p34">
              <a:extLst>
                <a:ext uri="{FF2B5EF4-FFF2-40B4-BE49-F238E27FC236}">
                  <a16:creationId xmlns:a16="http://schemas.microsoft.com/office/drawing/2014/main" id="{3F0A81DD-2C23-60B6-729E-67E272D9F105}"/>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31;p34">
              <a:extLst>
                <a:ext uri="{FF2B5EF4-FFF2-40B4-BE49-F238E27FC236}">
                  <a16:creationId xmlns:a16="http://schemas.microsoft.com/office/drawing/2014/main" id="{C892B0B0-3706-DEE1-1ACC-1BDE87AD27CB}"/>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32;p34">
              <a:extLst>
                <a:ext uri="{FF2B5EF4-FFF2-40B4-BE49-F238E27FC236}">
                  <a16:creationId xmlns:a16="http://schemas.microsoft.com/office/drawing/2014/main" id="{58C572C9-2314-774A-10B6-969C51240996}"/>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33;p34">
              <a:extLst>
                <a:ext uri="{FF2B5EF4-FFF2-40B4-BE49-F238E27FC236}">
                  <a16:creationId xmlns:a16="http://schemas.microsoft.com/office/drawing/2014/main" id="{D6AB8CDA-C97B-C795-5511-B27F8736FA33}"/>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34;p34">
              <a:extLst>
                <a:ext uri="{FF2B5EF4-FFF2-40B4-BE49-F238E27FC236}">
                  <a16:creationId xmlns:a16="http://schemas.microsoft.com/office/drawing/2014/main" id="{5771A1DF-6930-3611-D879-47C6291413A9}"/>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35;p34">
              <a:extLst>
                <a:ext uri="{FF2B5EF4-FFF2-40B4-BE49-F238E27FC236}">
                  <a16:creationId xmlns:a16="http://schemas.microsoft.com/office/drawing/2014/main" id="{1231D258-A391-8F29-482B-B83CDD42D0D5}"/>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936;p34">
              <a:extLst>
                <a:ext uri="{FF2B5EF4-FFF2-40B4-BE49-F238E27FC236}">
                  <a16:creationId xmlns:a16="http://schemas.microsoft.com/office/drawing/2014/main" id="{1E4AA681-ACDD-5DA3-35AA-7894CA107B16}"/>
                </a:ext>
              </a:extLst>
            </p:cNvPr>
            <p:cNvGrpSpPr/>
            <p:nvPr/>
          </p:nvGrpSpPr>
          <p:grpSpPr>
            <a:xfrm>
              <a:off x="3632736" y="3051591"/>
              <a:ext cx="63288" cy="45217"/>
              <a:chOff x="3450375" y="3038225"/>
              <a:chExt cx="132875" cy="99400"/>
            </a:xfrm>
          </p:grpSpPr>
          <p:sp>
            <p:nvSpPr>
              <p:cNvPr id="185" name="Google Shape;937;p34">
                <a:extLst>
                  <a:ext uri="{FF2B5EF4-FFF2-40B4-BE49-F238E27FC236}">
                    <a16:creationId xmlns:a16="http://schemas.microsoft.com/office/drawing/2014/main" id="{093A6920-EF66-4CA0-1D29-7973F6759746}"/>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938;p34">
                <a:extLst>
                  <a:ext uri="{FF2B5EF4-FFF2-40B4-BE49-F238E27FC236}">
                    <a16:creationId xmlns:a16="http://schemas.microsoft.com/office/drawing/2014/main" id="{CB08DDC5-647D-B918-8CB2-2260E3ED7F85}"/>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939;p34">
              <a:extLst>
                <a:ext uri="{FF2B5EF4-FFF2-40B4-BE49-F238E27FC236}">
                  <a16:creationId xmlns:a16="http://schemas.microsoft.com/office/drawing/2014/main" id="{8A39A0BF-8BD8-BE00-766B-A240889B7A4E}"/>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0;p34">
              <a:extLst>
                <a:ext uri="{FF2B5EF4-FFF2-40B4-BE49-F238E27FC236}">
                  <a16:creationId xmlns:a16="http://schemas.microsoft.com/office/drawing/2014/main" id="{42DED119-CE5F-D5D7-D36F-AA0CED1F9710}"/>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1;p34">
              <a:extLst>
                <a:ext uri="{FF2B5EF4-FFF2-40B4-BE49-F238E27FC236}">
                  <a16:creationId xmlns:a16="http://schemas.microsoft.com/office/drawing/2014/main" id="{FDE04A1F-743F-37A1-7237-118C62B9B5EC}"/>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2;p34">
              <a:extLst>
                <a:ext uri="{FF2B5EF4-FFF2-40B4-BE49-F238E27FC236}">
                  <a16:creationId xmlns:a16="http://schemas.microsoft.com/office/drawing/2014/main" id="{53157CA4-3F83-08C0-8D97-31E2BE20AD04}"/>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3;p34">
              <a:extLst>
                <a:ext uri="{FF2B5EF4-FFF2-40B4-BE49-F238E27FC236}">
                  <a16:creationId xmlns:a16="http://schemas.microsoft.com/office/drawing/2014/main" id="{3E8E8AB8-6395-097C-A03F-AB2687A0179D}"/>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944;p34">
              <a:extLst>
                <a:ext uri="{FF2B5EF4-FFF2-40B4-BE49-F238E27FC236}">
                  <a16:creationId xmlns:a16="http://schemas.microsoft.com/office/drawing/2014/main" id="{8D1EBFCE-5AD8-609D-0903-D706CC17ADEB}"/>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945;p34">
              <a:extLst>
                <a:ext uri="{FF2B5EF4-FFF2-40B4-BE49-F238E27FC236}">
                  <a16:creationId xmlns:a16="http://schemas.microsoft.com/office/drawing/2014/main" id="{7DF521A6-B1F7-9BE3-5866-BEE1292240E1}"/>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946;p34">
              <a:extLst>
                <a:ext uri="{FF2B5EF4-FFF2-40B4-BE49-F238E27FC236}">
                  <a16:creationId xmlns:a16="http://schemas.microsoft.com/office/drawing/2014/main" id="{EF1F8515-A278-D4A7-108E-5277217ACAD5}"/>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947;p34">
              <a:extLst>
                <a:ext uri="{FF2B5EF4-FFF2-40B4-BE49-F238E27FC236}">
                  <a16:creationId xmlns:a16="http://schemas.microsoft.com/office/drawing/2014/main" id="{683E4685-4CD4-D273-194E-4536A2791CBC}"/>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9" name="Google Shape;948;p34">
              <a:extLst>
                <a:ext uri="{FF2B5EF4-FFF2-40B4-BE49-F238E27FC236}">
                  <a16:creationId xmlns:a16="http://schemas.microsoft.com/office/drawing/2014/main" id="{645B12A5-0848-4329-0D7C-DB5E7DFB3C15}"/>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949;p34">
              <a:extLst>
                <a:ext uri="{FF2B5EF4-FFF2-40B4-BE49-F238E27FC236}">
                  <a16:creationId xmlns:a16="http://schemas.microsoft.com/office/drawing/2014/main" id="{0A738EF6-6C19-91FC-58C1-12EEFE8192BB}"/>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950;p34">
              <a:extLst>
                <a:ext uri="{FF2B5EF4-FFF2-40B4-BE49-F238E27FC236}">
                  <a16:creationId xmlns:a16="http://schemas.microsoft.com/office/drawing/2014/main" id="{AB96D63E-1B9E-FA1B-F6E4-81DA387F41EE}"/>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951;p34">
              <a:extLst>
                <a:ext uri="{FF2B5EF4-FFF2-40B4-BE49-F238E27FC236}">
                  <a16:creationId xmlns:a16="http://schemas.microsoft.com/office/drawing/2014/main" id="{10FB7893-2936-5034-66E3-CE08C6FB9761}"/>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952;p34">
              <a:extLst>
                <a:ext uri="{FF2B5EF4-FFF2-40B4-BE49-F238E27FC236}">
                  <a16:creationId xmlns:a16="http://schemas.microsoft.com/office/drawing/2014/main" id="{130686AC-0BB1-36B6-E1F1-6374B6A2B537}"/>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953;p34">
              <a:extLst>
                <a:ext uri="{FF2B5EF4-FFF2-40B4-BE49-F238E27FC236}">
                  <a16:creationId xmlns:a16="http://schemas.microsoft.com/office/drawing/2014/main" id="{E4A42675-7B60-7735-4E80-47E7A144ADA1}"/>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954;p34">
              <a:extLst>
                <a:ext uri="{FF2B5EF4-FFF2-40B4-BE49-F238E27FC236}">
                  <a16:creationId xmlns:a16="http://schemas.microsoft.com/office/drawing/2014/main" id="{619E9F9E-612B-1E73-6B30-84C9620A62DA}"/>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955;p34">
              <a:extLst>
                <a:ext uri="{FF2B5EF4-FFF2-40B4-BE49-F238E27FC236}">
                  <a16:creationId xmlns:a16="http://schemas.microsoft.com/office/drawing/2014/main" id="{BAB73D3F-A73B-779A-F5B8-C7EAA102318E}"/>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956;p34">
              <a:extLst>
                <a:ext uri="{FF2B5EF4-FFF2-40B4-BE49-F238E27FC236}">
                  <a16:creationId xmlns:a16="http://schemas.microsoft.com/office/drawing/2014/main" id="{7FF13F89-9360-ECCB-BBDF-3F3887BE06C1}"/>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957;p34">
              <a:extLst>
                <a:ext uri="{FF2B5EF4-FFF2-40B4-BE49-F238E27FC236}">
                  <a16:creationId xmlns:a16="http://schemas.microsoft.com/office/drawing/2014/main" id="{D1095675-A81D-493E-A9AD-654DA73ECE37}"/>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9" name="Google Shape;958;p34">
              <a:extLst>
                <a:ext uri="{FF2B5EF4-FFF2-40B4-BE49-F238E27FC236}">
                  <a16:creationId xmlns:a16="http://schemas.microsoft.com/office/drawing/2014/main" id="{E038FB70-BCA3-D944-D2D2-9EA2C9D1B11B}"/>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959;p34">
              <a:extLst>
                <a:ext uri="{FF2B5EF4-FFF2-40B4-BE49-F238E27FC236}">
                  <a16:creationId xmlns:a16="http://schemas.microsoft.com/office/drawing/2014/main" id="{8B2F7EC3-5FD6-50D0-1D6B-0C5FC71D6A3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960;p34">
              <a:extLst>
                <a:ext uri="{FF2B5EF4-FFF2-40B4-BE49-F238E27FC236}">
                  <a16:creationId xmlns:a16="http://schemas.microsoft.com/office/drawing/2014/main" id="{727A0B76-E1FC-014A-0C59-78E800C61E97}"/>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961;p34">
              <a:extLst>
                <a:ext uri="{FF2B5EF4-FFF2-40B4-BE49-F238E27FC236}">
                  <a16:creationId xmlns:a16="http://schemas.microsoft.com/office/drawing/2014/main" id="{22E1FBF8-B974-9509-7AC8-E60C7A56EE60}"/>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962;p34">
              <a:extLst>
                <a:ext uri="{FF2B5EF4-FFF2-40B4-BE49-F238E27FC236}">
                  <a16:creationId xmlns:a16="http://schemas.microsoft.com/office/drawing/2014/main" id="{AD15D1CD-3692-B8DD-5538-E95437923D6D}"/>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963;p34">
              <a:extLst>
                <a:ext uri="{FF2B5EF4-FFF2-40B4-BE49-F238E27FC236}">
                  <a16:creationId xmlns:a16="http://schemas.microsoft.com/office/drawing/2014/main" id="{58AF3CB6-95C4-D1A7-78F0-E41C448759AC}"/>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5" name="Google Shape;964;p34">
              <a:extLst>
                <a:ext uri="{FF2B5EF4-FFF2-40B4-BE49-F238E27FC236}">
                  <a16:creationId xmlns:a16="http://schemas.microsoft.com/office/drawing/2014/main" id="{D956FB2E-59DE-9608-B082-BA902454FD15}"/>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965;p34">
              <a:extLst>
                <a:ext uri="{FF2B5EF4-FFF2-40B4-BE49-F238E27FC236}">
                  <a16:creationId xmlns:a16="http://schemas.microsoft.com/office/drawing/2014/main" id="{D330D721-C5C7-50DB-CAD9-F9E751161DD6}"/>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966;p34">
              <a:extLst>
                <a:ext uri="{FF2B5EF4-FFF2-40B4-BE49-F238E27FC236}">
                  <a16:creationId xmlns:a16="http://schemas.microsoft.com/office/drawing/2014/main" id="{97D586A9-DA78-3F68-6F4B-CC3B8FA10425}"/>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967;p34">
              <a:extLst>
                <a:ext uri="{FF2B5EF4-FFF2-40B4-BE49-F238E27FC236}">
                  <a16:creationId xmlns:a16="http://schemas.microsoft.com/office/drawing/2014/main" id="{F434AAF6-12BB-8AA1-D05C-6A6147C6B3BF}"/>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968;p34">
              <a:extLst>
                <a:ext uri="{FF2B5EF4-FFF2-40B4-BE49-F238E27FC236}">
                  <a16:creationId xmlns:a16="http://schemas.microsoft.com/office/drawing/2014/main" id="{6E580917-23D4-6BCF-B6BA-E5E762E346E0}"/>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969;p34">
              <a:extLst>
                <a:ext uri="{FF2B5EF4-FFF2-40B4-BE49-F238E27FC236}">
                  <a16:creationId xmlns:a16="http://schemas.microsoft.com/office/drawing/2014/main" id="{DFD5E8EB-2958-FF4D-D90A-9FC4604A403C}"/>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970;p34">
              <a:extLst>
                <a:ext uri="{FF2B5EF4-FFF2-40B4-BE49-F238E27FC236}">
                  <a16:creationId xmlns:a16="http://schemas.microsoft.com/office/drawing/2014/main" id="{153A72D8-3624-896D-9F7F-44A6311A703E}"/>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lt2"/>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971;p34">
              <a:extLst>
                <a:ext uri="{FF2B5EF4-FFF2-40B4-BE49-F238E27FC236}">
                  <a16:creationId xmlns:a16="http://schemas.microsoft.com/office/drawing/2014/main" id="{1ECB1CFA-8E73-1E0C-EF84-E2A53CB53E4D}"/>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972;p34">
              <a:extLst>
                <a:ext uri="{FF2B5EF4-FFF2-40B4-BE49-F238E27FC236}">
                  <a16:creationId xmlns:a16="http://schemas.microsoft.com/office/drawing/2014/main" id="{11B35BAB-CAC8-F19E-30E0-A1973E6D3406}"/>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973;p34">
              <a:extLst>
                <a:ext uri="{FF2B5EF4-FFF2-40B4-BE49-F238E27FC236}">
                  <a16:creationId xmlns:a16="http://schemas.microsoft.com/office/drawing/2014/main" id="{8C854CA8-4A1F-6CAB-0A47-D5DCCCB82E1E}"/>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692;p32">
            <a:extLst>
              <a:ext uri="{FF2B5EF4-FFF2-40B4-BE49-F238E27FC236}">
                <a16:creationId xmlns:a16="http://schemas.microsoft.com/office/drawing/2014/main" id="{8E5F4186-014C-A58A-8599-69FEE30CDB0E}"/>
              </a:ext>
            </a:extLst>
          </p:cNvPr>
          <p:cNvSpPr/>
          <p:nvPr/>
        </p:nvSpPr>
        <p:spPr>
          <a:xfrm>
            <a:off x="501377" y="598282"/>
            <a:ext cx="2879998"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687;p32">
            <a:extLst>
              <a:ext uri="{FF2B5EF4-FFF2-40B4-BE49-F238E27FC236}">
                <a16:creationId xmlns:a16="http://schemas.microsoft.com/office/drawing/2014/main" id="{78FD47F3-BDB6-477B-2562-A57169BCA44C}"/>
              </a:ext>
            </a:extLst>
          </p:cNvPr>
          <p:cNvSpPr txBox="1">
            <a:spLocks noGrp="1"/>
          </p:cNvSpPr>
          <p:nvPr>
            <p:ph type="ctrTitle"/>
          </p:nvPr>
        </p:nvSpPr>
        <p:spPr>
          <a:xfrm>
            <a:off x="101959" y="409259"/>
            <a:ext cx="3362323" cy="2845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Focusing on the USA</a:t>
            </a:r>
          </a:p>
        </p:txBody>
      </p:sp>
    </p:spTree>
    <p:extLst>
      <p:ext uri="{BB962C8B-B14F-4D97-AF65-F5344CB8AC3E}">
        <p14:creationId xmlns:p14="http://schemas.microsoft.com/office/powerpoint/2010/main" val="2531979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C59F9176-767F-3629-66D9-B90EEC597401}"/>
              </a:ext>
            </a:extLst>
          </p:cNvPr>
          <p:cNvSpPr/>
          <p:nvPr/>
        </p:nvSpPr>
        <p:spPr>
          <a:xfrm>
            <a:off x="501377" y="598282"/>
            <a:ext cx="1591426"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1471D149-E2AA-345A-4E1B-9ACE6F193CBB}"/>
              </a:ext>
            </a:extLst>
          </p:cNvPr>
          <p:cNvSpPr txBox="1">
            <a:spLocks noGrp="1"/>
          </p:cNvSpPr>
          <p:nvPr>
            <p:ph type="ctrTitle"/>
          </p:nvPr>
        </p:nvSpPr>
        <p:spPr>
          <a:xfrm>
            <a:off x="424259" y="203474"/>
            <a:ext cx="1591426" cy="4758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Conclusion</a:t>
            </a:r>
          </a:p>
        </p:txBody>
      </p:sp>
      <p:sp>
        <p:nvSpPr>
          <p:cNvPr id="7" name="Subtitle 2">
            <a:extLst>
              <a:ext uri="{FF2B5EF4-FFF2-40B4-BE49-F238E27FC236}">
                <a16:creationId xmlns:a16="http://schemas.microsoft.com/office/drawing/2014/main" id="{07D254E4-5DB6-5EA4-7A9B-511E219F07BE}"/>
              </a:ext>
            </a:extLst>
          </p:cNvPr>
          <p:cNvSpPr>
            <a:spLocks noGrp="1"/>
          </p:cNvSpPr>
          <p:nvPr>
            <p:ph type="subTitle" idx="1"/>
          </p:nvPr>
        </p:nvSpPr>
        <p:spPr>
          <a:xfrm>
            <a:off x="610775" y="1168916"/>
            <a:ext cx="5468301" cy="2680070"/>
          </a:xfrm>
        </p:spPr>
        <p:txBody>
          <a:bodyPr/>
          <a:lstStyle/>
          <a:p>
            <a:pPr algn="just">
              <a:buClr>
                <a:schemeClr val="bg1"/>
              </a:buClr>
              <a:buSzPct val="163000"/>
              <a:buFont typeface="Arial" panose="020B0604020202020204" pitchFamily="34" charset="0"/>
              <a:buChar char="•"/>
            </a:pPr>
            <a:r>
              <a:rPr lang="en-US" sz="1600" dirty="0">
                <a:solidFill>
                  <a:srgbClr val="D4D4D4"/>
                </a:solidFill>
                <a:latin typeface="Consolas" panose="020B0609020204030204" pitchFamily="49" charset="0"/>
              </a:rPr>
              <a:t>A</a:t>
            </a:r>
            <a:r>
              <a:rPr lang="en-US" sz="1600" b="0" dirty="0">
                <a:solidFill>
                  <a:srgbClr val="D4D4D4"/>
                </a:solidFill>
                <a:effectLst/>
                <a:latin typeface="Consolas" panose="020B0609020204030204" pitchFamily="49" charset="0"/>
              </a:rPr>
              <a:t>s the ratio the ratio between the closed to operating companies increases, the more difficult it is for a company to start up.</a:t>
            </a:r>
          </a:p>
          <a:p>
            <a:pPr algn="just">
              <a:buClr>
                <a:schemeClr val="bg1"/>
              </a:buClr>
              <a:buSzPct val="163000"/>
              <a:buFont typeface="Arial" panose="020B0604020202020204" pitchFamily="34" charset="0"/>
              <a:buChar char="•"/>
            </a:pPr>
            <a:endParaRPr lang="en-US" sz="1600" dirty="0">
              <a:solidFill>
                <a:srgbClr val="D4D4D4"/>
              </a:solidFill>
              <a:latin typeface="Consolas" panose="020B0609020204030204" pitchFamily="49" charset="0"/>
            </a:endParaRPr>
          </a:p>
          <a:p>
            <a:pPr marL="114300" indent="0" algn="just">
              <a:buClr>
                <a:schemeClr val="bg1"/>
              </a:buClr>
              <a:buSzPct val="163000"/>
            </a:pPr>
            <a:endParaRPr lang="en-US" sz="1600" dirty="0">
              <a:solidFill>
                <a:srgbClr val="D4D4D4"/>
              </a:solidFill>
              <a:latin typeface="Consolas" panose="020B0609020204030204" pitchFamily="49" charset="0"/>
            </a:endParaRPr>
          </a:p>
          <a:p>
            <a:pPr marL="400050" indent="-285750" algn="just">
              <a:buClr>
                <a:schemeClr val="bg1"/>
              </a:buClr>
              <a:buSzPct val="163000"/>
              <a:buFont typeface="Arial" panose="020B0604020202020204" pitchFamily="34" charset="0"/>
              <a:buChar char="•"/>
            </a:pPr>
            <a:r>
              <a:rPr lang="en-US" sz="1600" b="0" dirty="0">
                <a:solidFill>
                  <a:srgbClr val="D4D4D4"/>
                </a:solidFill>
                <a:effectLst/>
                <a:latin typeface="Consolas" panose="020B0609020204030204" pitchFamily="49" charset="0"/>
              </a:rPr>
              <a:t>This will lead us to look closed into factors that makes those countries a difficult place to start a company.</a:t>
            </a: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p:txBody>
      </p:sp>
      <p:grpSp>
        <p:nvGrpSpPr>
          <p:cNvPr id="8" name="Google Shape;11278;p60">
            <a:extLst>
              <a:ext uri="{FF2B5EF4-FFF2-40B4-BE49-F238E27FC236}">
                <a16:creationId xmlns:a16="http://schemas.microsoft.com/office/drawing/2014/main" id="{E08035F4-86F4-F57B-2D15-4A17FBA0F4D9}"/>
              </a:ext>
            </a:extLst>
          </p:cNvPr>
          <p:cNvGrpSpPr/>
          <p:nvPr/>
        </p:nvGrpSpPr>
        <p:grpSpPr>
          <a:xfrm>
            <a:off x="6325225" y="1594395"/>
            <a:ext cx="1457808" cy="1954710"/>
            <a:chOff x="5357662" y="4297637"/>
            <a:chExt cx="287275" cy="326296"/>
          </a:xfrm>
          <a:solidFill>
            <a:schemeClr val="accent2"/>
          </a:solidFill>
        </p:grpSpPr>
        <p:sp>
          <p:nvSpPr>
            <p:cNvPr id="9" name="Google Shape;11279;p60">
              <a:extLst>
                <a:ext uri="{FF2B5EF4-FFF2-40B4-BE49-F238E27FC236}">
                  <a16:creationId xmlns:a16="http://schemas.microsoft.com/office/drawing/2014/main" id="{B89CBEFF-79EB-FC85-A950-56412BCFF9B8}"/>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280;p60">
              <a:extLst>
                <a:ext uri="{FF2B5EF4-FFF2-40B4-BE49-F238E27FC236}">
                  <a16:creationId xmlns:a16="http://schemas.microsoft.com/office/drawing/2014/main" id="{91783D4B-803F-5D16-BB13-2610F0AEA52D}"/>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281;p60">
              <a:extLst>
                <a:ext uri="{FF2B5EF4-FFF2-40B4-BE49-F238E27FC236}">
                  <a16:creationId xmlns:a16="http://schemas.microsoft.com/office/drawing/2014/main" id="{EADA9E7B-3A20-CECD-BAC7-9CF1665DAAF5}"/>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282;p60">
              <a:extLst>
                <a:ext uri="{FF2B5EF4-FFF2-40B4-BE49-F238E27FC236}">
                  <a16:creationId xmlns:a16="http://schemas.microsoft.com/office/drawing/2014/main" id="{0B71CB54-829F-D7BF-A44B-226CA745F54F}"/>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283;p60">
              <a:extLst>
                <a:ext uri="{FF2B5EF4-FFF2-40B4-BE49-F238E27FC236}">
                  <a16:creationId xmlns:a16="http://schemas.microsoft.com/office/drawing/2014/main" id="{48499D08-724F-8327-857F-21222A218B61}"/>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87657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87;p32">
            <a:extLst>
              <a:ext uri="{FF2B5EF4-FFF2-40B4-BE49-F238E27FC236}">
                <a16:creationId xmlns:a16="http://schemas.microsoft.com/office/drawing/2014/main" id="{605291E5-A894-7436-C4D4-33DB174B7009}"/>
              </a:ext>
            </a:extLst>
          </p:cNvPr>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Question:</a:t>
            </a:r>
          </a:p>
        </p:txBody>
      </p:sp>
      <p:sp>
        <p:nvSpPr>
          <p:cNvPr id="6" name="Google Shape;688;p32">
            <a:extLst>
              <a:ext uri="{FF2B5EF4-FFF2-40B4-BE49-F238E27FC236}">
                <a16:creationId xmlns:a16="http://schemas.microsoft.com/office/drawing/2014/main" id="{B750BEFB-7AEC-C917-D136-026AEE52D558}"/>
              </a:ext>
            </a:extLst>
          </p:cNvPr>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How the number of investors in a country can affect the number of successful companies?</a:t>
            </a:r>
          </a:p>
        </p:txBody>
      </p:sp>
      <p:sp>
        <p:nvSpPr>
          <p:cNvPr id="7" name="Google Shape;689;p32">
            <a:extLst>
              <a:ext uri="{FF2B5EF4-FFF2-40B4-BE49-F238E27FC236}">
                <a16:creationId xmlns:a16="http://schemas.microsoft.com/office/drawing/2014/main" id="{CEBBB301-AF9E-DBA5-B0E8-14B7C9D87F3E}"/>
              </a:ext>
            </a:extLst>
          </p:cNvPr>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0;p32">
            <a:extLst>
              <a:ext uri="{FF2B5EF4-FFF2-40B4-BE49-F238E27FC236}">
                <a16:creationId xmlns:a16="http://schemas.microsoft.com/office/drawing/2014/main" id="{F1E5CAAB-D756-D435-0E82-18709F9A8B36}"/>
              </a:ext>
            </a:extLst>
          </p:cNvPr>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sp>
        <p:nvSpPr>
          <p:cNvPr id="9" name="Google Shape;691;p32">
            <a:extLst>
              <a:ext uri="{FF2B5EF4-FFF2-40B4-BE49-F238E27FC236}">
                <a16:creationId xmlns:a16="http://schemas.microsoft.com/office/drawing/2014/main" id="{367179A5-F9CE-D6A4-003E-00684C4CF5E5}"/>
              </a:ext>
            </a:extLst>
          </p:cNvPr>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2;p32">
            <a:extLst>
              <a:ext uri="{FF2B5EF4-FFF2-40B4-BE49-F238E27FC236}">
                <a16:creationId xmlns:a16="http://schemas.microsoft.com/office/drawing/2014/main" id="{349503B8-2AB0-EBF1-F500-EE2F408EF23F}"/>
              </a:ext>
            </a:extLst>
          </p:cNvPr>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693;p32">
            <a:extLst>
              <a:ext uri="{FF2B5EF4-FFF2-40B4-BE49-F238E27FC236}">
                <a16:creationId xmlns:a16="http://schemas.microsoft.com/office/drawing/2014/main" id="{A33796B9-BCA8-6CB7-D5B6-6E4DFEBCC711}"/>
              </a:ext>
            </a:extLst>
          </p:cNvPr>
          <p:cNvCxnSpPr>
            <a:stCxn id="7"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302507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19DAD145-EFC9-476C-695C-4E3765B15D68}"/>
              </a:ext>
            </a:extLst>
          </p:cNvPr>
          <p:cNvSpPr/>
          <p:nvPr/>
        </p:nvSpPr>
        <p:spPr>
          <a:xfrm>
            <a:off x="501377" y="598282"/>
            <a:ext cx="2904762"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B5F1507B-4D81-A5FD-73FE-F9C613CF0336}"/>
              </a:ext>
            </a:extLst>
          </p:cNvPr>
          <p:cNvSpPr txBox="1">
            <a:spLocks noGrp="1"/>
          </p:cNvSpPr>
          <p:nvPr>
            <p:ph type="ctrTitle"/>
          </p:nvPr>
        </p:nvSpPr>
        <p:spPr>
          <a:xfrm>
            <a:off x="424258" y="598282"/>
            <a:ext cx="2981881" cy="810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Focusing on Investors</a:t>
            </a:r>
          </a:p>
        </p:txBody>
      </p:sp>
      <p:sp>
        <p:nvSpPr>
          <p:cNvPr id="7" name="Subtitle 2">
            <a:extLst>
              <a:ext uri="{FF2B5EF4-FFF2-40B4-BE49-F238E27FC236}">
                <a16:creationId xmlns:a16="http://schemas.microsoft.com/office/drawing/2014/main" id="{5BA8176E-E5DA-5969-9144-F453A72E54BD}"/>
              </a:ext>
            </a:extLst>
          </p:cNvPr>
          <p:cNvSpPr>
            <a:spLocks noGrp="1"/>
          </p:cNvSpPr>
          <p:nvPr>
            <p:ph type="subTitle" idx="1"/>
          </p:nvPr>
        </p:nvSpPr>
        <p:spPr>
          <a:xfrm>
            <a:off x="621407" y="1347918"/>
            <a:ext cx="4989925" cy="2680070"/>
          </a:xfrm>
        </p:spPr>
        <p:txBody>
          <a:bodyPr/>
          <a:lstStyle/>
          <a:p>
            <a:pPr algn="just">
              <a:buClr>
                <a:schemeClr val="bg1"/>
              </a:buClr>
              <a:buSzPct val="163000"/>
              <a:buFont typeface="Arial" panose="020B0604020202020204" pitchFamily="34" charset="0"/>
              <a:buChar char="•"/>
            </a:pPr>
            <a:r>
              <a:rPr lang="en-US" sz="1600" dirty="0">
                <a:solidFill>
                  <a:srgbClr val="D4D4D4"/>
                </a:solidFill>
                <a:latin typeface="Consolas" panose="020B0609020204030204" pitchFamily="49" charset="0"/>
              </a:rPr>
              <a:t>The number of investors investing in a company can be a great factor in influencing the success of this company.</a:t>
            </a:r>
            <a:endParaRPr lang="en-US" sz="1600" b="0" dirty="0">
              <a:solidFill>
                <a:srgbClr val="D4D4D4"/>
              </a:solidFill>
              <a:effectLst/>
              <a:latin typeface="Consolas" panose="020B0609020204030204" pitchFamily="49" charset="0"/>
            </a:endParaRPr>
          </a:p>
          <a:p>
            <a:pPr algn="just">
              <a:buClr>
                <a:schemeClr val="bg1"/>
              </a:buClr>
              <a:buSzPct val="163000"/>
              <a:buFont typeface="Arial" panose="020B0604020202020204" pitchFamily="34" charset="0"/>
              <a:buChar char="•"/>
            </a:pPr>
            <a:endParaRPr lang="en-US" sz="1600" dirty="0">
              <a:solidFill>
                <a:srgbClr val="D4D4D4"/>
              </a:solidFill>
              <a:latin typeface="Consolas" panose="020B0609020204030204" pitchFamily="49" charset="0"/>
            </a:endParaRPr>
          </a:p>
          <a:p>
            <a:pPr marL="114300" indent="0" algn="just">
              <a:buClr>
                <a:schemeClr val="bg1"/>
              </a:buClr>
              <a:buSzPct val="163000"/>
            </a:pPr>
            <a:endParaRPr lang="en-US" sz="1600" dirty="0">
              <a:solidFill>
                <a:srgbClr val="D4D4D4"/>
              </a:solidFill>
              <a:latin typeface="Consolas" panose="020B0609020204030204" pitchFamily="49" charset="0"/>
            </a:endParaRPr>
          </a:p>
          <a:p>
            <a:pPr marL="400050" indent="-285750" algn="just">
              <a:buClr>
                <a:schemeClr val="bg1"/>
              </a:buClr>
              <a:buSzPct val="163000"/>
              <a:buFont typeface="Arial" panose="020B0604020202020204" pitchFamily="34" charset="0"/>
              <a:buChar char="•"/>
            </a:pPr>
            <a:r>
              <a:rPr lang="en-US" sz="1600" b="0" dirty="0">
                <a:solidFill>
                  <a:srgbClr val="D4D4D4"/>
                </a:solidFill>
                <a:effectLst/>
                <a:latin typeface="Consolas" panose="020B0609020204030204" pitchFamily="49" charset="0"/>
              </a:rPr>
              <a:t>Let’s narrow down the investors who are in the same country of the company, and categorize the companies by their status.</a:t>
            </a:r>
          </a:p>
          <a:p>
            <a:pPr marL="114300" indent="0" algn="just">
              <a:buClr>
                <a:schemeClr val="bg1"/>
              </a:buClr>
              <a:buSzPct val="163000"/>
            </a:pPr>
            <a:endParaRPr lang="en-US" sz="1600" b="0" dirty="0">
              <a:solidFill>
                <a:srgbClr val="D4D4D4"/>
              </a:solidFill>
              <a:effectLst/>
              <a:latin typeface="Consolas" panose="020B0609020204030204" pitchFamily="49" charset="0"/>
            </a:endParaRP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p:txBody>
      </p:sp>
      <p:sp>
        <p:nvSpPr>
          <p:cNvPr id="9" name="Google Shape;13597;p64">
            <a:extLst>
              <a:ext uri="{FF2B5EF4-FFF2-40B4-BE49-F238E27FC236}">
                <a16:creationId xmlns:a16="http://schemas.microsoft.com/office/drawing/2014/main" id="{43402578-3C21-FB07-A434-EFF74AB3B99E}"/>
              </a:ext>
            </a:extLst>
          </p:cNvPr>
          <p:cNvSpPr/>
          <p:nvPr/>
        </p:nvSpPr>
        <p:spPr>
          <a:xfrm>
            <a:off x="6206849" y="1581436"/>
            <a:ext cx="1504236" cy="990313"/>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 name="Google Shape;13691;p64">
            <a:extLst>
              <a:ext uri="{FF2B5EF4-FFF2-40B4-BE49-F238E27FC236}">
                <a16:creationId xmlns:a16="http://schemas.microsoft.com/office/drawing/2014/main" id="{2FC5E3BD-D269-613C-1271-6DD7F10E2BBC}"/>
              </a:ext>
            </a:extLst>
          </p:cNvPr>
          <p:cNvGrpSpPr/>
          <p:nvPr/>
        </p:nvGrpSpPr>
        <p:grpSpPr>
          <a:xfrm>
            <a:off x="6390803" y="3356068"/>
            <a:ext cx="1149308" cy="895869"/>
            <a:chOff x="4670239" y="1541599"/>
            <a:chExt cx="359679" cy="321833"/>
          </a:xfrm>
          <a:solidFill>
            <a:schemeClr val="accent2"/>
          </a:solidFill>
        </p:grpSpPr>
        <p:sp>
          <p:nvSpPr>
            <p:cNvPr id="12" name="Google Shape;13692;p64">
              <a:extLst>
                <a:ext uri="{FF2B5EF4-FFF2-40B4-BE49-F238E27FC236}">
                  <a16:creationId xmlns:a16="http://schemas.microsoft.com/office/drawing/2014/main" id="{9FDCA7E0-4414-6E04-67B3-5C5AA8E5627F}"/>
                </a:ext>
              </a:extLst>
            </p:cNvPr>
            <p:cNvSpPr/>
            <p:nvPr/>
          </p:nvSpPr>
          <p:spPr>
            <a:xfrm>
              <a:off x="4818790" y="1606787"/>
              <a:ext cx="28838" cy="49687"/>
            </a:xfrm>
            <a:custGeom>
              <a:avLst/>
              <a:gdLst/>
              <a:ahLst/>
              <a:cxnLst/>
              <a:rect l="l" t="t" r="r" b="b"/>
              <a:pathLst>
                <a:path w="906" h="1561" extrusionOk="0">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93;p64">
              <a:extLst>
                <a:ext uri="{FF2B5EF4-FFF2-40B4-BE49-F238E27FC236}">
                  <a16:creationId xmlns:a16="http://schemas.microsoft.com/office/drawing/2014/main" id="{3EA53F64-E388-D25A-6B86-96CB77FB614C}"/>
                </a:ext>
              </a:extLst>
            </p:cNvPr>
            <p:cNvSpPr/>
            <p:nvPr/>
          </p:nvSpPr>
          <p:spPr>
            <a:xfrm>
              <a:off x="4875256" y="1557896"/>
              <a:ext cx="82281" cy="82663"/>
            </a:xfrm>
            <a:custGeom>
              <a:avLst/>
              <a:gdLst/>
              <a:ahLst/>
              <a:cxnLst/>
              <a:rect l="l" t="t" r="r" b="b"/>
              <a:pathLst>
                <a:path w="2585" h="2597" extrusionOk="0">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94;p64">
              <a:extLst>
                <a:ext uri="{FF2B5EF4-FFF2-40B4-BE49-F238E27FC236}">
                  <a16:creationId xmlns:a16="http://schemas.microsoft.com/office/drawing/2014/main" id="{2436E4DB-372F-BDD8-7BB8-A384A5C56872}"/>
                </a:ext>
              </a:extLst>
            </p:cNvPr>
            <p:cNvSpPr/>
            <p:nvPr/>
          </p:nvSpPr>
          <p:spPr>
            <a:xfrm>
              <a:off x="4775215" y="1541599"/>
              <a:ext cx="199001" cy="147850"/>
            </a:xfrm>
            <a:custGeom>
              <a:avLst/>
              <a:gdLst/>
              <a:ahLst/>
              <a:cxnLst/>
              <a:rect l="l" t="t" r="r" b="b"/>
              <a:pathLst>
                <a:path w="6252" h="4645" extrusionOk="0">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95;p64">
              <a:extLst>
                <a:ext uri="{FF2B5EF4-FFF2-40B4-BE49-F238E27FC236}">
                  <a16:creationId xmlns:a16="http://schemas.microsoft.com/office/drawing/2014/main" id="{C6720D42-63FB-737B-03A2-1B82FA4BA3CA}"/>
                </a:ext>
              </a:extLst>
            </p:cNvPr>
            <p:cNvSpPr/>
            <p:nvPr/>
          </p:nvSpPr>
          <p:spPr>
            <a:xfrm>
              <a:off x="4901803" y="1574957"/>
              <a:ext cx="28838" cy="50069"/>
            </a:xfrm>
            <a:custGeom>
              <a:avLst/>
              <a:gdLst/>
              <a:ahLst/>
              <a:cxnLst/>
              <a:rect l="l" t="t" r="r" b="b"/>
              <a:pathLst>
                <a:path w="906" h="1573" extrusionOk="0">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96;p64">
              <a:extLst>
                <a:ext uri="{FF2B5EF4-FFF2-40B4-BE49-F238E27FC236}">
                  <a16:creationId xmlns:a16="http://schemas.microsoft.com/office/drawing/2014/main" id="{9010D155-D070-1E7E-7A24-A669964CC106}"/>
                </a:ext>
              </a:extLst>
            </p:cNvPr>
            <p:cNvSpPr/>
            <p:nvPr/>
          </p:nvSpPr>
          <p:spPr>
            <a:xfrm>
              <a:off x="4670239" y="1657269"/>
              <a:ext cx="359679" cy="206163"/>
            </a:xfrm>
            <a:custGeom>
              <a:avLst/>
              <a:gdLst/>
              <a:ahLst/>
              <a:cxnLst/>
              <a:rect l="l" t="t" r="r" b="b"/>
              <a:pathLst>
                <a:path w="11300" h="6477" extrusionOk="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0194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DDD375C2-7EBB-691A-CD88-C07944FDCAF6}"/>
              </a:ext>
            </a:extLst>
          </p:cNvPr>
          <p:cNvSpPr/>
          <p:nvPr/>
        </p:nvSpPr>
        <p:spPr>
          <a:xfrm>
            <a:off x="519966" y="602148"/>
            <a:ext cx="5747023" cy="144668"/>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C61F3AB3-273C-7A0D-F2AC-EBB4FC6A3AEB}"/>
              </a:ext>
            </a:extLst>
          </p:cNvPr>
          <p:cNvSpPr txBox="1">
            <a:spLocks noGrp="1"/>
          </p:cNvSpPr>
          <p:nvPr>
            <p:ph type="ctrTitle"/>
          </p:nvPr>
        </p:nvSpPr>
        <p:spPr>
          <a:xfrm>
            <a:off x="519966" y="198638"/>
            <a:ext cx="6090841" cy="4758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Investors of the closed and operating companies</a:t>
            </a:r>
          </a:p>
        </p:txBody>
      </p:sp>
      <p:pic>
        <p:nvPicPr>
          <p:cNvPr id="8" name="Picture 7">
            <a:extLst>
              <a:ext uri="{FF2B5EF4-FFF2-40B4-BE49-F238E27FC236}">
                <a16:creationId xmlns:a16="http://schemas.microsoft.com/office/drawing/2014/main" id="{892D881A-5919-CE45-9420-017769772CBB}"/>
              </a:ext>
            </a:extLst>
          </p:cNvPr>
          <p:cNvPicPr>
            <a:picLocks noChangeAspect="1"/>
          </p:cNvPicPr>
          <p:nvPr/>
        </p:nvPicPr>
        <p:blipFill rotWithShape="1">
          <a:blip r:embed="rId2"/>
          <a:srcRect l="17085" t="47543" r="54882" b="20357"/>
          <a:stretch/>
        </p:blipFill>
        <p:spPr>
          <a:xfrm>
            <a:off x="4774865" y="2697878"/>
            <a:ext cx="3671884" cy="2363942"/>
          </a:xfrm>
          <a:prstGeom prst="rect">
            <a:avLst/>
          </a:prstGeom>
        </p:spPr>
      </p:pic>
      <p:pic>
        <p:nvPicPr>
          <p:cNvPr id="10" name="Picture 9">
            <a:extLst>
              <a:ext uri="{FF2B5EF4-FFF2-40B4-BE49-F238E27FC236}">
                <a16:creationId xmlns:a16="http://schemas.microsoft.com/office/drawing/2014/main" id="{33092B79-6DA4-FF45-009A-845D060F0924}"/>
              </a:ext>
            </a:extLst>
          </p:cNvPr>
          <p:cNvPicPr>
            <a:picLocks noChangeAspect="1"/>
          </p:cNvPicPr>
          <p:nvPr/>
        </p:nvPicPr>
        <p:blipFill rotWithShape="1">
          <a:blip r:embed="rId3"/>
          <a:srcRect l="17558" t="43821" r="55000" b="23295"/>
          <a:stretch/>
        </p:blipFill>
        <p:spPr>
          <a:xfrm>
            <a:off x="860392" y="2697878"/>
            <a:ext cx="3508744" cy="2363942"/>
          </a:xfrm>
          <a:prstGeom prst="rect">
            <a:avLst/>
          </a:prstGeom>
        </p:spPr>
      </p:pic>
      <p:sp>
        <p:nvSpPr>
          <p:cNvPr id="11" name="Subtitle 2">
            <a:extLst>
              <a:ext uri="{FF2B5EF4-FFF2-40B4-BE49-F238E27FC236}">
                <a16:creationId xmlns:a16="http://schemas.microsoft.com/office/drawing/2014/main" id="{DB6644CD-2BF8-A5BB-246A-6636AD8E767C}"/>
              </a:ext>
            </a:extLst>
          </p:cNvPr>
          <p:cNvSpPr>
            <a:spLocks noGrp="1"/>
          </p:cNvSpPr>
          <p:nvPr>
            <p:ph type="subTitle" idx="1"/>
          </p:nvPr>
        </p:nvSpPr>
        <p:spPr>
          <a:xfrm>
            <a:off x="697251" y="837555"/>
            <a:ext cx="7749498" cy="1734195"/>
          </a:xfrm>
        </p:spPr>
        <p:txBody>
          <a:bodyPr/>
          <a:lstStyle/>
          <a:p>
            <a:pPr marL="400050" indent="-285750" algn="l">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a:p>
            <a:pPr algn="l">
              <a:buClr>
                <a:schemeClr val="bg1"/>
              </a:buClr>
              <a:buSzPct val="163000"/>
              <a:buFont typeface="Arial" panose="020B0604020202020204" pitchFamily="34" charset="0"/>
              <a:buChar char="•"/>
            </a:pPr>
            <a:r>
              <a:rPr lang="en-US" sz="1600" dirty="0">
                <a:solidFill>
                  <a:srgbClr val="D4D4D4"/>
                </a:solidFill>
                <a:latin typeface="Consolas" panose="020B0609020204030204" pitchFamily="49" charset="0"/>
              </a:rPr>
              <a:t>As seen, the number of investors in each country investing in the operating countries is way less than the closed ones.</a:t>
            </a:r>
          </a:p>
          <a:p>
            <a:pPr algn="l">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a:p>
            <a:pPr algn="l">
              <a:buClr>
                <a:schemeClr val="bg1"/>
              </a:buClr>
              <a:buSzPct val="163000"/>
              <a:buFont typeface="Arial" panose="020B0604020202020204" pitchFamily="34" charset="0"/>
              <a:buChar char="•"/>
            </a:pPr>
            <a:r>
              <a:rPr lang="en-US" sz="1600" dirty="0">
                <a:solidFill>
                  <a:srgbClr val="D4D4D4"/>
                </a:solidFill>
                <a:latin typeface="Consolas" panose="020B0609020204030204" pitchFamily="49" charset="0"/>
              </a:rPr>
              <a:t>To illustrate more, constructing a ratio will make it clearer.</a:t>
            </a:r>
            <a:endParaRPr lang="en-US" sz="1600" b="0" dirty="0">
              <a:solidFill>
                <a:srgbClr val="D4D4D4"/>
              </a:solidFill>
              <a:effectLst/>
              <a:latin typeface="Consolas" panose="020B0609020204030204" pitchFamily="49" charset="0"/>
            </a:endParaRPr>
          </a:p>
        </p:txBody>
      </p:sp>
      <p:sp>
        <p:nvSpPr>
          <p:cNvPr id="13" name="Google Shape;687;p32">
            <a:extLst>
              <a:ext uri="{FF2B5EF4-FFF2-40B4-BE49-F238E27FC236}">
                <a16:creationId xmlns:a16="http://schemas.microsoft.com/office/drawing/2014/main" id="{78FD4922-1AFA-BB33-035B-D2FD77F12F2A}"/>
              </a:ext>
            </a:extLst>
          </p:cNvPr>
          <p:cNvSpPr txBox="1">
            <a:spLocks/>
          </p:cNvSpPr>
          <p:nvPr/>
        </p:nvSpPr>
        <p:spPr>
          <a:xfrm>
            <a:off x="1332842" y="2396892"/>
            <a:ext cx="2159439" cy="349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000" dirty="0"/>
              <a:t>Closed Companies</a:t>
            </a:r>
          </a:p>
        </p:txBody>
      </p:sp>
      <p:sp>
        <p:nvSpPr>
          <p:cNvPr id="14" name="Google Shape;687;p32">
            <a:extLst>
              <a:ext uri="{FF2B5EF4-FFF2-40B4-BE49-F238E27FC236}">
                <a16:creationId xmlns:a16="http://schemas.microsoft.com/office/drawing/2014/main" id="{A4B3527E-6A30-842C-BF34-73E4B7465CE4}"/>
              </a:ext>
            </a:extLst>
          </p:cNvPr>
          <p:cNvSpPr txBox="1">
            <a:spLocks/>
          </p:cNvSpPr>
          <p:nvPr/>
        </p:nvSpPr>
        <p:spPr>
          <a:xfrm>
            <a:off x="5253498" y="2396892"/>
            <a:ext cx="2714618" cy="349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000" dirty="0"/>
              <a:t>Operating Companies</a:t>
            </a:r>
          </a:p>
        </p:txBody>
      </p:sp>
    </p:spTree>
    <p:extLst>
      <p:ext uri="{BB962C8B-B14F-4D97-AF65-F5344CB8AC3E}">
        <p14:creationId xmlns:p14="http://schemas.microsoft.com/office/powerpoint/2010/main" val="1969740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6537E505-261E-FFE2-D796-1663FCE74C35}"/>
              </a:ext>
            </a:extLst>
          </p:cNvPr>
          <p:cNvSpPr/>
          <p:nvPr/>
        </p:nvSpPr>
        <p:spPr>
          <a:xfrm>
            <a:off x="519967" y="602148"/>
            <a:ext cx="2425252" cy="72334"/>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8C42088C-B610-12D3-10CA-DF828954585E}"/>
              </a:ext>
            </a:extLst>
          </p:cNvPr>
          <p:cNvSpPr txBox="1">
            <a:spLocks noGrp="1"/>
          </p:cNvSpPr>
          <p:nvPr>
            <p:ph type="ctrTitle"/>
          </p:nvPr>
        </p:nvSpPr>
        <p:spPr>
          <a:xfrm>
            <a:off x="519966" y="198638"/>
            <a:ext cx="2425253" cy="4758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400" dirty="0"/>
              <a:t>Constructing ratio</a:t>
            </a:r>
          </a:p>
        </p:txBody>
      </p:sp>
      <p:pic>
        <p:nvPicPr>
          <p:cNvPr id="8" name="Picture 7">
            <a:extLst>
              <a:ext uri="{FF2B5EF4-FFF2-40B4-BE49-F238E27FC236}">
                <a16:creationId xmlns:a16="http://schemas.microsoft.com/office/drawing/2014/main" id="{CBDB029D-0B3D-9989-8754-B62A5C0F8033}"/>
              </a:ext>
            </a:extLst>
          </p:cNvPr>
          <p:cNvPicPr>
            <a:picLocks noChangeAspect="1"/>
          </p:cNvPicPr>
          <p:nvPr/>
        </p:nvPicPr>
        <p:blipFill rotWithShape="1">
          <a:blip r:embed="rId2"/>
          <a:srcRect l="32210" t="45889" r="48023" b="11689"/>
          <a:stretch/>
        </p:blipFill>
        <p:spPr>
          <a:xfrm>
            <a:off x="5241852" y="859083"/>
            <a:ext cx="2838892" cy="3425334"/>
          </a:xfrm>
          <a:prstGeom prst="rect">
            <a:avLst/>
          </a:prstGeom>
        </p:spPr>
      </p:pic>
      <p:sp>
        <p:nvSpPr>
          <p:cNvPr id="9" name="Subtitle 2">
            <a:extLst>
              <a:ext uri="{FF2B5EF4-FFF2-40B4-BE49-F238E27FC236}">
                <a16:creationId xmlns:a16="http://schemas.microsoft.com/office/drawing/2014/main" id="{5F97F0A7-AF66-0415-04C8-4D018FDC2F9F}"/>
              </a:ext>
            </a:extLst>
          </p:cNvPr>
          <p:cNvSpPr>
            <a:spLocks noGrp="1"/>
          </p:cNvSpPr>
          <p:nvPr>
            <p:ph type="subTitle" idx="1"/>
          </p:nvPr>
        </p:nvSpPr>
        <p:spPr>
          <a:xfrm>
            <a:off x="697250" y="837555"/>
            <a:ext cx="4544601" cy="1734195"/>
          </a:xfrm>
        </p:spPr>
        <p:txBody>
          <a:bodyPr/>
          <a:lstStyle/>
          <a:p>
            <a:pPr marL="400050" indent="-285750" algn="l">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a:p>
            <a:pPr algn="just">
              <a:buClr>
                <a:schemeClr val="bg1"/>
              </a:buClr>
              <a:buSzPct val="163000"/>
              <a:buFont typeface="Arial" panose="020B0604020202020204" pitchFamily="34" charset="0"/>
              <a:buChar char="•"/>
            </a:pPr>
            <a:r>
              <a:rPr lang="en-US" sz="1600" b="0" dirty="0">
                <a:solidFill>
                  <a:srgbClr val="D4D4D4"/>
                </a:solidFill>
                <a:effectLst/>
                <a:latin typeface="Consolas" panose="020B0609020204030204" pitchFamily="49" charset="0"/>
              </a:rPr>
              <a:t>Constructing a ratio </a:t>
            </a:r>
            <a:r>
              <a:rPr lang="en-US" sz="1600" dirty="0">
                <a:solidFill>
                  <a:srgbClr val="D4D4D4"/>
                </a:solidFill>
                <a:latin typeface="Consolas" panose="020B0609020204030204" pitchFamily="49" charset="0"/>
              </a:rPr>
              <a:t>of the number of operating companies to closed ones that investors invested in according to the countries</a:t>
            </a: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a:p>
            <a:pPr algn="just">
              <a:buClr>
                <a:schemeClr val="bg1"/>
              </a:buClr>
              <a:buSzPct val="163000"/>
              <a:buFont typeface="Arial" panose="020B0604020202020204" pitchFamily="34" charset="0"/>
              <a:buChar char="•"/>
            </a:pPr>
            <a:endParaRPr lang="en-US" sz="1600" dirty="0">
              <a:solidFill>
                <a:srgbClr val="D4D4D4"/>
              </a:solidFill>
              <a:latin typeface="Consolas" panose="020B0609020204030204" pitchFamily="49" charset="0"/>
            </a:endParaRPr>
          </a:p>
          <a:p>
            <a:pPr algn="just">
              <a:buClr>
                <a:schemeClr val="bg1"/>
              </a:buClr>
              <a:buSzPct val="163000"/>
              <a:buFont typeface="Arial" panose="020B0604020202020204" pitchFamily="34" charset="0"/>
              <a:buChar char="•"/>
            </a:pPr>
            <a:r>
              <a:rPr lang="en-US" sz="1600" b="0" dirty="0">
                <a:solidFill>
                  <a:srgbClr val="D4D4D4"/>
                </a:solidFill>
                <a:effectLst/>
                <a:latin typeface="Consolas" panose="020B0609020204030204" pitchFamily="49" charset="0"/>
              </a:rPr>
              <a:t>it is clearly seen that all of the ratios are &gt; than 1 which means that more investors invested in those companies that helped them in sustaining being operating. </a:t>
            </a:r>
          </a:p>
          <a:p>
            <a:pPr algn="l">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65479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18824" y="1679175"/>
            <a:ext cx="4157809" cy="2090100"/>
          </a:xfrm>
          <a:prstGeom prst="rect">
            <a:avLst/>
          </a:prstGeom>
        </p:spPr>
        <p:txBody>
          <a:bodyPr spcFirstLastPara="1" wrap="square" lIns="91425" tIns="91425" rIns="91425" bIns="91425" anchor="t" anchorCtr="0">
            <a:noAutofit/>
          </a:bodyPr>
          <a:lstStyle/>
          <a:p>
            <a:pPr marL="285750" indent="-285750"/>
            <a:r>
              <a:rPr lang="en" dirty="0"/>
              <a:t>D</a:t>
            </a:r>
            <a:r>
              <a:rPr lang="en-US" dirty="0"/>
              <a:t>e</a:t>
            </a:r>
            <a:r>
              <a:rPr lang="en" dirty="0"/>
              <a:t>cision making while kickstarting a company can be rather critical.</a:t>
            </a:r>
          </a:p>
          <a:p>
            <a:pPr marL="0" indent="0">
              <a:buNone/>
            </a:pPr>
            <a:endParaRPr lang="en" dirty="0"/>
          </a:p>
          <a:p>
            <a:pPr marL="285750" indent="-285750"/>
            <a:r>
              <a:rPr lang="en" dirty="0"/>
              <a:t>Analysis and further insights can be a starting guide!</a:t>
            </a:r>
            <a:endParaRPr dirty="0"/>
          </a:p>
        </p:txBody>
      </p:sp>
      <p:sp>
        <p:nvSpPr>
          <p:cNvPr id="507" name="Google Shape;507;p28"/>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grpSp>
        <p:nvGrpSpPr>
          <p:cNvPr id="508" name="Google Shape;508;p28"/>
          <p:cNvGrpSpPr/>
          <p:nvPr/>
        </p:nvGrpSpPr>
        <p:grpSpPr>
          <a:xfrm>
            <a:off x="4834661" y="989482"/>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3432;p64">
            <a:extLst>
              <a:ext uri="{FF2B5EF4-FFF2-40B4-BE49-F238E27FC236}">
                <a16:creationId xmlns:a16="http://schemas.microsoft.com/office/drawing/2014/main" id="{6799D66A-8FAE-AB01-6D35-6B87087D3B1B}"/>
              </a:ext>
            </a:extLst>
          </p:cNvPr>
          <p:cNvGrpSpPr/>
          <p:nvPr/>
        </p:nvGrpSpPr>
        <p:grpSpPr>
          <a:xfrm>
            <a:off x="5363818" y="1403638"/>
            <a:ext cx="2053556" cy="2263193"/>
            <a:chOff x="4206763" y="2450951"/>
            <a:chExt cx="322151" cy="322374"/>
          </a:xfrm>
          <a:solidFill>
            <a:schemeClr val="tx2"/>
          </a:solidFill>
        </p:grpSpPr>
        <p:sp>
          <p:nvSpPr>
            <p:cNvPr id="64" name="Google Shape;13433;p64">
              <a:extLst>
                <a:ext uri="{FF2B5EF4-FFF2-40B4-BE49-F238E27FC236}">
                  <a16:creationId xmlns:a16="http://schemas.microsoft.com/office/drawing/2014/main" id="{6F913ABF-E499-A8FE-270F-7F6A545DA381}"/>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grpFill/>
            <a:ln>
              <a:solidFill>
                <a:schemeClr val="tx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434;p64">
              <a:extLst>
                <a:ext uri="{FF2B5EF4-FFF2-40B4-BE49-F238E27FC236}">
                  <a16:creationId xmlns:a16="http://schemas.microsoft.com/office/drawing/2014/main" id="{7358D612-BB22-8A70-34DF-6AB7F354225F}"/>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grpFill/>
            <a:ln>
              <a:solidFill>
                <a:schemeClr val="tx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B068A648-9F1E-EC93-A975-D6C8EEDCCB68}"/>
              </a:ext>
            </a:extLst>
          </p:cNvPr>
          <p:cNvSpPr/>
          <p:nvPr/>
        </p:nvSpPr>
        <p:spPr>
          <a:xfrm>
            <a:off x="501377" y="598282"/>
            <a:ext cx="1591426"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787E9850-14B4-E831-689B-B18DAF014FEA}"/>
              </a:ext>
            </a:extLst>
          </p:cNvPr>
          <p:cNvSpPr txBox="1">
            <a:spLocks noGrp="1"/>
          </p:cNvSpPr>
          <p:nvPr>
            <p:ph type="ctrTitle"/>
          </p:nvPr>
        </p:nvSpPr>
        <p:spPr>
          <a:xfrm>
            <a:off x="424259" y="203474"/>
            <a:ext cx="1591426" cy="4758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Conclusion</a:t>
            </a:r>
          </a:p>
        </p:txBody>
      </p:sp>
      <p:sp>
        <p:nvSpPr>
          <p:cNvPr id="7" name="Subtitle 2">
            <a:extLst>
              <a:ext uri="{FF2B5EF4-FFF2-40B4-BE49-F238E27FC236}">
                <a16:creationId xmlns:a16="http://schemas.microsoft.com/office/drawing/2014/main" id="{5281E6A9-ECF6-1FC6-6C14-DF5AB0AF3DA1}"/>
              </a:ext>
            </a:extLst>
          </p:cNvPr>
          <p:cNvSpPr>
            <a:spLocks noGrp="1"/>
          </p:cNvSpPr>
          <p:nvPr>
            <p:ph type="subTitle" idx="1"/>
          </p:nvPr>
        </p:nvSpPr>
        <p:spPr>
          <a:xfrm>
            <a:off x="610775" y="1168916"/>
            <a:ext cx="5468301" cy="2680070"/>
          </a:xfrm>
        </p:spPr>
        <p:txBody>
          <a:bodyPr/>
          <a:lstStyle/>
          <a:p>
            <a:pPr algn="just">
              <a:buClr>
                <a:schemeClr val="bg1"/>
              </a:buClr>
              <a:buSzPct val="163000"/>
              <a:buFont typeface="Arial" panose="020B0604020202020204" pitchFamily="34" charset="0"/>
              <a:buChar char="•"/>
            </a:pPr>
            <a:r>
              <a:rPr lang="en-US" sz="1600" dirty="0">
                <a:solidFill>
                  <a:srgbClr val="D4D4D4"/>
                </a:solidFill>
                <a:latin typeface="Consolas" panose="020B0609020204030204" pitchFamily="49" charset="0"/>
              </a:rPr>
              <a:t>I</a:t>
            </a:r>
            <a:r>
              <a:rPr lang="en-US" sz="1600" b="0" dirty="0">
                <a:solidFill>
                  <a:srgbClr val="D4D4D4"/>
                </a:solidFill>
                <a:effectLst/>
                <a:latin typeface="Consolas" panose="020B0609020204030204" pitchFamily="49" charset="0"/>
              </a:rPr>
              <a:t>nvesting plays an important part in keeping the company operating. As the number of investors increases, the chance of success increases.</a:t>
            </a: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a:p>
            <a:pPr algn="just">
              <a:buClr>
                <a:schemeClr val="bg1"/>
              </a:buClr>
              <a:buSzPct val="163000"/>
              <a:buFont typeface="Arial" panose="020B0604020202020204" pitchFamily="34" charset="0"/>
              <a:buChar char="•"/>
            </a:pPr>
            <a:endParaRPr lang="en-US" sz="1600" dirty="0">
              <a:solidFill>
                <a:srgbClr val="D4D4D4"/>
              </a:solidFill>
              <a:latin typeface="Consolas" panose="020B0609020204030204" pitchFamily="49" charset="0"/>
            </a:endParaRPr>
          </a:p>
          <a:p>
            <a:pPr algn="just">
              <a:buClr>
                <a:schemeClr val="bg1"/>
              </a:buClr>
              <a:buSzPct val="163000"/>
              <a:buFont typeface="Arial" panose="020B0604020202020204" pitchFamily="34" charset="0"/>
              <a:buChar char="•"/>
            </a:pPr>
            <a:r>
              <a:rPr lang="en-US" sz="1600" b="0" dirty="0">
                <a:solidFill>
                  <a:srgbClr val="D4D4D4"/>
                </a:solidFill>
                <a:effectLst/>
                <a:latin typeface="Consolas" panose="020B0609020204030204" pitchFamily="49" charset="0"/>
              </a:rPr>
              <a:t>The companies that had much investors to invest it made it other than those who haven’t had many.</a:t>
            </a:r>
          </a:p>
        </p:txBody>
      </p:sp>
      <p:grpSp>
        <p:nvGrpSpPr>
          <p:cNvPr id="8" name="Google Shape;10859;p60">
            <a:extLst>
              <a:ext uri="{FF2B5EF4-FFF2-40B4-BE49-F238E27FC236}">
                <a16:creationId xmlns:a16="http://schemas.microsoft.com/office/drawing/2014/main" id="{B50DFC54-288A-A61A-DC71-BBFFACCAFF6D}"/>
              </a:ext>
            </a:extLst>
          </p:cNvPr>
          <p:cNvGrpSpPr/>
          <p:nvPr/>
        </p:nvGrpSpPr>
        <p:grpSpPr>
          <a:xfrm>
            <a:off x="6340660" y="2173203"/>
            <a:ext cx="1623125" cy="1675783"/>
            <a:chOff x="854261" y="2908813"/>
            <a:chExt cx="377474" cy="335748"/>
          </a:xfrm>
          <a:solidFill>
            <a:schemeClr val="accent2"/>
          </a:solidFill>
        </p:grpSpPr>
        <p:sp>
          <p:nvSpPr>
            <p:cNvPr id="9" name="Google Shape;10860;p60">
              <a:extLst>
                <a:ext uri="{FF2B5EF4-FFF2-40B4-BE49-F238E27FC236}">
                  <a16:creationId xmlns:a16="http://schemas.microsoft.com/office/drawing/2014/main" id="{305FBF3F-213C-E750-F1CB-287D90B590A6}"/>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861;p60">
              <a:extLst>
                <a:ext uri="{FF2B5EF4-FFF2-40B4-BE49-F238E27FC236}">
                  <a16:creationId xmlns:a16="http://schemas.microsoft.com/office/drawing/2014/main" id="{8EE08158-9C7F-D7F4-1B16-3C1F3E2C246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862;p60">
              <a:extLst>
                <a:ext uri="{FF2B5EF4-FFF2-40B4-BE49-F238E27FC236}">
                  <a16:creationId xmlns:a16="http://schemas.microsoft.com/office/drawing/2014/main" id="{DDC5BA05-B02F-1E96-FB84-A5E0227ADCDB}"/>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863;p60">
              <a:extLst>
                <a:ext uri="{FF2B5EF4-FFF2-40B4-BE49-F238E27FC236}">
                  <a16:creationId xmlns:a16="http://schemas.microsoft.com/office/drawing/2014/main" id="{147BDF0A-324C-1F39-6E3A-A89103D5F818}"/>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864;p60">
              <a:extLst>
                <a:ext uri="{FF2B5EF4-FFF2-40B4-BE49-F238E27FC236}">
                  <a16:creationId xmlns:a16="http://schemas.microsoft.com/office/drawing/2014/main" id="{5FF90771-823E-AC8D-433E-970C1389462C}"/>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85910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3"/>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Question:</a:t>
            </a:r>
            <a:endParaRPr/>
          </a:p>
        </p:txBody>
      </p:sp>
      <p:sp>
        <p:nvSpPr>
          <p:cNvPr id="431" name="Google Shape;431;p23"/>
          <p:cNvSpPr txBox="1">
            <a:spLocks noGrp="1"/>
          </p:cNvSpPr>
          <p:nvPr>
            <p:ph type="subTitle" idx="1"/>
          </p:nvPr>
        </p:nvSpPr>
        <p:spPr>
          <a:xfrm>
            <a:off x="1678697" y="2414119"/>
            <a:ext cx="3751257" cy="10488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Clr>
                <a:srgbClr val="000000"/>
              </a:buClr>
              <a:buSzPts val="1000"/>
              <a:buNone/>
            </a:pPr>
            <a:r>
              <a:rPr lang="en" b="0">
                <a:solidFill>
                  <a:srgbClr val="D4D4D4"/>
                </a:solidFill>
                <a:latin typeface="Consolas"/>
                <a:ea typeface="Consolas"/>
                <a:cs typeface="Consolas"/>
                <a:sym typeface="Consolas"/>
              </a:rPr>
              <a:t>Which category attracts most funding?</a:t>
            </a:r>
            <a:endParaRPr/>
          </a:p>
          <a:p>
            <a:pPr marL="457200" lvl="0" indent="0" algn="l" rtl="0">
              <a:lnSpc>
                <a:spcPct val="100000"/>
              </a:lnSpc>
              <a:spcBef>
                <a:spcPts val="0"/>
              </a:spcBef>
              <a:spcAft>
                <a:spcPts val="0"/>
              </a:spcAft>
              <a:buNone/>
            </a:pPr>
            <a:br>
              <a:rPr lang="en">
                <a:solidFill>
                  <a:srgbClr val="D4D4D4"/>
                </a:solidFill>
                <a:latin typeface="Consolas"/>
                <a:ea typeface="Consolas"/>
                <a:cs typeface="Consolas"/>
                <a:sym typeface="Consolas"/>
              </a:rPr>
            </a:br>
            <a:endParaRPr b="0">
              <a:solidFill>
                <a:srgbClr val="D4D4D4"/>
              </a:solidFill>
              <a:latin typeface="Consolas"/>
              <a:ea typeface="Consolas"/>
              <a:cs typeface="Consolas"/>
              <a:sym typeface="Consolas"/>
            </a:endParaRPr>
          </a:p>
        </p:txBody>
      </p:sp>
      <p:sp>
        <p:nvSpPr>
          <p:cNvPr id="432" name="Google Shape;432;p23"/>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3"/>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04</a:t>
            </a:r>
            <a:endParaRPr>
              <a:solidFill>
                <a:schemeClr val="dk2"/>
              </a:solidFill>
            </a:endParaRPr>
          </a:p>
        </p:txBody>
      </p:sp>
      <p:sp>
        <p:nvSpPr>
          <p:cNvPr id="434" name="Google Shape;434;p23"/>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3"/>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6" name="Google Shape;436;p23"/>
          <p:cNvCxnSpPr>
            <a:stCxn id="432"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4"/>
          <p:cNvSpPr txBox="1">
            <a:spLocks noGrp="1"/>
          </p:cNvSpPr>
          <p:nvPr>
            <p:ph type="ctrTitle"/>
          </p:nvPr>
        </p:nvSpPr>
        <p:spPr>
          <a:xfrm>
            <a:off x="686687" y="1159575"/>
            <a:ext cx="2622000" cy="8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442" name="Google Shape;442;p24"/>
          <p:cNvSpPr txBox="1">
            <a:spLocks noGrp="1"/>
          </p:cNvSpPr>
          <p:nvPr>
            <p:ph type="subTitle" idx="1"/>
          </p:nvPr>
        </p:nvSpPr>
        <p:spPr>
          <a:xfrm>
            <a:off x="281375" y="4588875"/>
            <a:ext cx="3101400" cy="2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Operating companies</a:t>
            </a:r>
            <a:endParaRPr sz="1400"/>
          </a:p>
        </p:txBody>
      </p:sp>
      <p:sp>
        <p:nvSpPr>
          <p:cNvPr id="443" name="Google Shape;443;p24"/>
          <p:cNvSpPr txBox="1">
            <a:spLocks noGrp="1"/>
          </p:cNvSpPr>
          <p:nvPr>
            <p:ph type="title" idx="2"/>
          </p:nvPr>
        </p:nvSpPr>
        <p:spPr>
          <a:xfrm>
            <a:off x="6885000" y="953725"/>
            <a:ext cx="2462400" cy="3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t>Acquired companies</a:t>
            </a:r>
            <a:endParaRPr sz="1400"/>
          </a:p>
        </p:txBody>
      </p:sp>
      <p:pic>
        <p:nvPicPr>
          <p:cNvPr id="444" name="Google Shape;444;p24"/>
          <p:cNvPicPr preferRelativeResize="0"/>
          <p:nvPr/>
        </p:nvPicPr>
        <p:blipFill>
          <a:blip r:embed="rId3">
            <a:alphaModFix/>
          </a:blip>
          <a:stretch>
            <a:fillRect/>
          </a:stretch>
        </p:blipFill>
        <p:spPr>
          <a:xfrm>
            <a:off x="80087" y="66025"/>
            <a:ext cx="3302676" cy="2138675"/>
          </a:xfrm>
          <a:prstGeom prst="rect">
            <a:avLst/>
          </a:prstGeom>
          <a:noFill/>
          <a:ln>
            <a:noFill/>
          </a:ln>
        </p:spPr>
      </p:pic>
      <p:pic>
        <p:nvPicPr>
          <p:cNvPr id="445" name="Google Shape;445;p24"/>
          <p:cNvPicPr preferRelativeResize="0"/>
          <p:nvPr/>
        </p:nvPicPr>
        <p:blipFill>
          <a:blip r:embed="rId4">
            <a:alphaModFix/>
          </a:blip>
          <a:stretch>
            <a:fillRect/>
          </a:stretch>
        </p:blipFill>
        <p:spPr>
          <a:xfrm>
            <a:off x="139312" y="2520325"/>
            <a:ext cx="3184225" cy="1905000"/>
          </a:xfrm>
          <a:prstGeom prst="rect">
            <a:avLst/>
          </a:prstGeom>
          <a:noFill/>
          <a:ln>
            <a:noFill/>
          </a:ln>
        </p:spPr>
      </p:pic>
      <p:pic>
        <p:nvPicPr>
          <p:cNvPr id="446" name="Google Shape;446;p24"/>
          <p:cNvPicPr preferRelativeResize="0"/>
          <p:nvPr/>
        </p:nvPicPr>
        <p:blipFill>
          <a:blip r:embed="rId5">
            <a:alphaModFix/>
          </a:blip>
          <a:stretch>
            <a:fillRect/>
          </a:stretch>
        </p:blipFill>
        <p:spPr>
          <a:xfrm>
            <a:off x="3689075" y="66025"/>
            <a:ext cx="3600925" cy="2193875"/>
          </a:xfrm>
          <a:prstGeom prst="rect">
            <a:avLst/>
          </a:prstGeom>
          <a:noFill/>
          <a:ln>
            <a:noFill/>
          </a:ln>
        </p:spPr>
      </p:pic>
      <p:pic>
        <p:nvPicPr>
          <p:cNvPr id="447" name="Google Shape;447;p24"/>
          <p:cNvPicPr preferRelativeResize="0"/>
          <p:nvPr/>
        </p:nvPicPr>
        <p:blipFill>
          <a:blip r:embed="rId6">
            <a:alphaModFix/>
          </a:blip>
          <a:stretch>
            <a:fillRect/>
          </a:stretch>
        </p:blipFill>
        <p:spPr>
          <a:xfrm>
            <a:off x="3535175" y="2412300"/>
            <a:ext cx="3694401" cy="2350500"/>
          </a:xfrm>
          <a:prstGeom prst="rect">
            <a:avLst/>
          </a:prstGeom>
          <a:noFill/>
          <a:ln>
            <a:noFill/>
          </a:ln>
        </p:spPr>
      </p:pic>
      <p:sp>
        <p:nvSpPr>
          <p:cNvPr id="448" name="Google Shape;448;p24"/>
          <p:cNvSpPr txBox="1">
            <a:spLocks noGrp="1"/>
          </p:cNvSpPr>
          <p:nvPr>
            <p:ph type="title" idx="2"/>
          </p:nvPr>
        </p:nvSpPr>
        <p:spPr>
          <a:xfrm>
            <a:off x="7134600" y="3633325"/>
            <a:ext cx="2462400" cy="3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t>IPO companies</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5"/>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Question:</a:t>
            </a:r>
            <a:endParaRPr/>
          </a:p>
        </p:txBody>
      </p:sp>
      <p:sp>
        <p:nvSpPr>
          <p:cNvPr id="454" name="Google Shape;454;p25"/>
          <p:cNvSpPr txBox="1">
            <a:spLocks noGrp="1"/>
          </p:cNvSpPr>
          <p:nvPr>
            <p:ph type="subTitle" idx="1"/>
          </p:nvPr>
        </p:nvSpPr>
        <p:spPr>
          <a:xfrm>
            <a:off x="1117799" y="2414125"/>
            <a:ext cx="4312200" cy="10488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Clr>
                <a:srgbClr val="000000"/>
              </a:buClr>
              <a:buSzPts val="1000"/>
              <a:buNone/>
            </a:pPr>
            <a:r>
              <a:rPr lang="en">
                <a:solidFill>
                  <a:srgbClr val="D4D4D4"/>
                </a:solidFill>
                <a:latin typeface="Consolas"/>
                <a:ea typeface="Consolas"/>
                <a:cs typeface="Consolas"/>
                <a:sym typeface="Consolas"/>
              </a:rPr>
              <a:t>How many investors do we have in different countries and which country dominates?</a:t>
            </a:r>
            <a:endParaRPr/>
          </a:p>
        </p:txBody>
      </p:sp>
      <p:sp>
        <p:nvSpPr>
          <p:cNvPr id="455" name="Google Shape;455;p25"/>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5"/>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05</a:t>
            </a:r>
            <a:endParaRPr>
              <a:solidFill>
                <a:schemeClr val="dk2"/>
              </a:solidFill>
            </a:endParaRPr>
          </a:p>
        </p:txBody>
      </p:sp>
      <p:sp>
        <p:nvSpPr>
          <p:cNvPr id="457" name="Google Shape;457;p25"/>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5"/>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9" name="Google Shape;459;p25"/>
          <p:cNvCxnSpPr>
            <a:stCxn id="455"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6"/>
          <p:cNvSpPr txBox="1">
            <a:spLocks noGrp="1"/>
          </p:cNvSpPr>
          <p:nvPr>
            <p:ph type="ctrTitle"/>
          </p:nvPr>
        </p:nvSpPr>
        <p:spPr>
          <a:xfrm>
            <a:off x="67100" y="4052725"/>
            <a:ext cx="2796300" cy="20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t>Investor and company country codes</a:t>
            </a:r>
            <a:endParaRPr sz="1400"/>
          </a:p>
          <a:p>
            <a:pPr marL="0" lvl="0" indent="0" algn="ctr" rtl="0">
              <a:spcBef>
                <a:spcPts val="0"/>
              </a:spcBef>
              <a:spcAft>
                <a:spcPts val="0"/>
              </a:spcAft>
              <a:buNone/>
            </a:pPr>
            <a:endParaRPr sz="1400"/>
          </a:p>
        </p:txBody>
      </p:sp>
      <p:sp>
        <p:nvSpPr>
          <p:cNvPr id="465" name="Google Shape;465;p26"/>
          <p:cNvSpPr txBox="1">
            <a:spLocks noGrp="1"/>
          </p:cNvSpPr>
          <p:nvPr>
            <p:ph type="title" idx="2"/>
          </p:nvPr>
        </p:nvSpPr>
        <p:spPr>
          <a:xfrm>
            <a:off x="5294850" y="3580225"/>
            <a:ext cx="2312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t>Most famous investors</a:t>
            </a:r>
            <a:endParaRPr sz="1400"/>
          </a:p>
          <a:p>
            <a:pPr marL="0" lvl="0" indent="0" algn="ctr" rtl="0">
              <a:spcBef>
                <a:spcPts val="0"/>
              </a:spcBef>
              <a:spcAft>
                <a:spcPts val="0"/>
              </a:spcAft>
              <a:buNone/>
            </a:pPr>
            <a:endParaRPr sz="1400"/>
          </a:p>
        </p:txBody>
      </p:sp>
      <p:pic>
        <p:nvPicPr>
          <p:cNvPr id="466" name="Google Shape;466;p26"/>
          <p:cNvPicPr preferRelativeResize="0"/>
          <p:nvPr/>
        </p:nvPicPr>
        <p:blipFill>
          <a:blip r:embed="rId3">
            <a:alphaModFix/>
          </a:blip>
          <a:stretch>
            <a:fillRect/>
          </a:stretch>
        </p:blipFill>
        <p:spPr>
          <a:xfrm>
            <a:off x="67100" y="55200"/>
            <a:ext cx="3351100" cy="3229524"/>
          </a:xfrm>
          <a:prstGeom prst="rect">
            <a:avLst/>
          </a:prstGeom>
          <a:noFill/>
          <a:ln>
            <a:noFill/>
          </a:ln>
        </p:spPr>
      </p:pic>
      <p:pic>
        <p:nvPicPr>
          <p:cNvPr id="467" name="Google Shape;467;p26"/>
          <p:cNvPicPr preferRelativeResize="0"/>
          <p:nvPr/>
        </p:nvPicPr>
        <p:blipFill rotWithShape="1">
          <a:blip r:embed="rId4">
            <a:alphaModFix/>
          </a:blip>
          <a:srcRect t="7190" b="-7190"/>
          <a:stretch/>
        </p:blipFill>
        <p:spPr>
          <a:xfrm>
            <a:off x="4656000" y="1200025"/>
            <a:ext cx="3226642" cy="2138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7"/>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Question:</a:t>
            </a:r>
            <a:endParaRPr/>
          </a:p>
        </p:txBody>
      </p:sp>
      <p:sp>
        <p:nvSpPr>
          <p:cNvPr id="473" name="Google Shape;473;p27"/>
          <p:cNvSpPr txBox="1">
            <a:spLocks noGrp="1"/>
          </p:cNvSpPr>
          <p:nvPr>
            <p:ph type="subTitle" idx="1"/>
          </p:nvPr>
        </p:nvSpPr>
        <p:spPr>
          <a:xfrm>
            <a:off x="1678697" y="2414119"/>
            <a:ext cx="3751257" cy="10488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Clr>
                <a:srgbClr val="000000"/>
              </a:buClr>
              <a:buSzPts val="1000"/>
              <a:buNone/>
            </a:pPr>
            <a:r>
              <a:rPr lang="en" b="0">
                <a:solidFill>
                  <a:srgbClr val="D4D4D4"/>
                </a:solidFill>
                <a:latin typeface="Consolas"/>
                <a:ea typeface="Consolas"/>
                <a:cs typeface="Consolas"/>
                <a:sym typeface="Consolas"/>
              </a:rPr>
              <a:t>Can the factors that affect a start-up’s growth be determined?</a:t>
            </a:r>
            <a:endParaRPr/>
          </a:p>
        </p:txBody>
      </p:sp>
      <p:sp>
        <p:nvSpPr>
          <p:cNvPr id="474" name="Google Shape;474;p27"/>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27"/>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06</a:t>
            </a:r>
            <a:endParaRPr>
              <a:solidFill>
                <a:schemeClr val="dk2"/>
              </a:solidFill>
            </a:endParaRPr>
          </a:p>
        </p:txBody>
      </p:sp>
      <p:sp>
        <p:nvSpPr>
          <p:cNvPr id="476" name="Google Shape;476;p27"/>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27"/>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8" name="Google Shape;478;p27"/>
          <p:cNvCxnSpPr>
            <a:stCxn id="474"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28"/>
          <p:cNvSpPr txBox="1">
            <a:spLocks noGrp="1"/>
          </p:cNvSpPr>
          <p:nvPr>
            <p:ph type="ctrTitle"/>
          </p:nvPr>
        </p:nvSpPr>
        <p:spPr>
          <a:xfrm>
            <a:off x="751487" y="315362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t>Most famous companies among investors</a:t>
            </a:r>
            <a:endParaRPr sz="1400"/>
          </a:p>
          <a:p>
            <a:pPr marL="0" lvl="0" indent="0" algn="ctr" rtl="0">
              <a:spcBef>
                <a:spcPts val="0"/>
              </a:spcBef>
              <a:spcAft>
                <a:spcPts val="0"/>
              </a:spcAft>
              <a:buNone/>
            </a:pPr>
            <a:endParaRPr sz="1400"/>
          </a:p>
        </p:txBody>
      </p:sp>
      <p:sp>
        <p:nvSpPr>
          <p:cNvPr id="484" name="Google Shape;484;p28"/>
          <p:cNvSpPr txBox="1">
            <a:spLocks noGrp="1"/>
          </p:cNvSpPr>
          <p:nvPr>
            <p:ph type="subTitle" idx="1"/>
          </p:nvPr>
        </p:nvSpPr>
        <p:spPr>
          <a:xfrm>
            <a:off x="4845287" y="1818050"/>
            <a:ext cx="3101400" cy="10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How many specializations do we have?</a:t>
            </a:r>
            <a:endParaRPr sz="2800"/>
          </a:p>
          <a:p>
            <a:pPr marL="0" lvl="0" indent="0" algn="ctr" rtl="0">
              <a:spcBef>
                <a:spcPts val="0"/>
              </a:spcBef>
              <a:spcAft>
                <a:spcPts val="0"/>
              </a:spcAft>
              <a:buNone/>
            </a:pPr>
            <a:endParaRPr/>
          </a:p>
        </p:txBody>
      </p:sp>
      <p:pic>
        <p:nvPicPr>
          <p:cNvPr id="485" name="Google Shape;485;p28"/>
          <p:cNvPicPr preferRelativeResize="0"/>
          <p:nvPr/>
        </p:nvPicPr>
        <p:blipFill>
          <a:blip r:embed="rId3">
            <a:alphaModFix/>
          </a:blip>
          <a:stretch>
            <a:fillRect/>
          </a:stretch>
        </p:blipFill>
        <p:spPr>
          <a:xfrm>
            <a:off x="379787" y="835525"/>
            <a:ext cx="3925504" cy="2138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29"/>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Question:</a:t>
            </a:r>
            <a:endParaRPr/>
          </a:p>
        </p:txBody>
      </p:sp>
      <p:sp>
        <p:nvSpPr>
          <p:cNvPr id="491" name="Google Shape;491;p29"/>
          <p:cNvSpPr txBox="1">
            <a:spLocks noGrp="1"/>
          </p:cNvSpPr>
          <p:nvPr>
            <p:ph type="subTitle" idx="1"/>
          </p:nvPr>
        </p:nvSpPr>
        <p:spPr>
          <a:xfrm>
            <a:off x="1249397" y="2616619"/>
            <a:ext cx="3751200" cy="1048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000"/>
              <a:buNone/>
            </a:pPr>
            <a:r>
              <a:rPr lang="en" b="0">
                <a:solidFill>
                  <a:srgbClr val="D4D4D4"/>
                </a:solidFill>
                <a:latin typeface="Consolas"/>
                <a:ea typeface="Consolas"/>
                <a:cs typeface="Consolas"/>
                <a:sym typeface="Consolas"/>
              </a:rPr>
              <a:t>Companies specializations and the ones of interest in the</a:t>
            </a:r>
            <a:r>
              <a:rPr lang="en">
                <a:solidFill>
                  <a:srgbClr val="D4D4D4"/>
                </a:solidFill>
                <a:latin typeface="Consolas"/>
                <a:ea typeface="Consolas"/>
                <a:cs typeface="Consolas"/>
                <a:sym typeface="Consolas"/>
              </a:rPr>
              <a:t> investor’s point of view</a:t>
            </a:r>
            <a:endParaRPr/>
          </a:p>
        </p:txBody>
      </p:sp>
      <p:sp>
        <p:nvSpPr>
          <p:cNvPr id="492" name="Google Shape;492;p29"/>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9"/>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07</a:t>
            </a:r>
            <a:endParaRPr>
              <a:solidFill>
                <a:schemeClr val="dk2"/>
              </a:solidFill>
            </a:endParaRPr>
          </a:p>
        </p:txBody>
      </p:sp>
      <p:sp>
        <p:nvSpPr>
          <p:cNvPr id="494" name="Google Shape;494;p29"/>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9"/>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96" name="Google Shape;496;p29"/>
          <p:cNvCxnSpPr>
            <a:stCxn id="492"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30"/>
          <p:cNvPicPr preferRelativeResize="0"/>
          <p:nvPr/>
        </p:nvPicPr>
        <p:blipFill>
          <a:blip r:embed="rId3">
            <a:alphaModFix/>
          </a:blip>
          <a:stretch>
            <a:fillRect/>
          </a:stretch>
        </p:blipFill>
        <p:spPr>
          <a:xfrm>
            <a:off x="152400" y="152400"/>
            <a:ext cx="7096149" cy="2112650"/>
          </a:xfrm>
          <a:prstGeom prst="rect">
            <a:avLst/>
          </a:prstGeom>
          <a:noFill/>
          <a:ln>
            <a:noFill/>
          </a:ln>
        </p:spPr>
      </p:pic>
      <p:pic>
        <p:nvPicPr>
          <p:cNvPr id="502" name="Google Shape;502;p30"/>
          <p:cNvPicPr preferRelativeResize="0"/>
          <p:nvPr/>
        </p:nvPicPr>
        <p:blipFill>
          <a:blip r:embed="rId4">
            <a:alphaModFix/>
          </a:blip>
          <a:stretch>
            <a:fillRect/>
          </a:stretch>
        </p:blipFill>
        <p:spPr>
          <a:xfrm>
            <a:off x="152400" y="2946950"/>
            <a:ext cx="6052200" cy="1864450"/>
          </a:xfrm>
          <a:prstGeom prst="rect">
            <a:avLst/>
          </a:prstGeom>
          <a:noFill/>
          <a:ln>
            <a:noFill/>
          </a:ln>
        </p:spPr>
      </p:pic>
      <p:sp>
        <p:nvSpPr>
          <p:cNvPr id="503" name="Google Shape;503;p30"/>
          <p:cNvSpPr txBox="1">
            <a:spLocks noGrp="1"/>
          </p:cNvSpPr>
          <p:nvPr>
            <p:ph type="subTitle" idx="1"/>
          </p:nvPr>
        </p:nvSpPr>
        <p:spPr>
          <a:xfrm>
            <a:off x="7248550" y="930050"/>
            <a:ext cx="1950600" cy="10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Important fields in companies point of views</a:t>
            </a:r>
            <a:endParaRPr sz="1400"/>
          </a:p>
        </p:txBody>
      </p:sp>
      <p:sp>
        <p:nvSpPr>
          <p:cNvPr id="504" name="Google Shape;504;p30"/>
          <p:cNvSpPr txBox="1">
            <a:spLocks noGrp="1"/>
          </p:cNvSpPr>
          <p:nvPr>
            <p:ph type="subTitle" idx="1"/>
          </p:nvPr>
        </p:nvSpPr>
        <p:spPr>
          <a:xfrm>
            <a:off x="6291250" y="2985950"/>
            <a:ext cx="1950600" cy="10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Important fields in investors point of views</a:t>
            </a:r>
            <a:endParaRPr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31"/>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Question:</a:t>
            </a:r>
            <a:endParaRPr/>
          </a:p>
        </p:txBody>
      </p:sp>
      <p:sp>
        <p:nvSpPr>
          <p:cNvPr id="510" name="Google Shape;510;p31"/>
          <p:cNvSpPr txBox="1">
            <a:spLocks noGrp="1"/>
          </p:cNvSpPr>
          <p:nvPr>
            <p:ph type="subTitle" idx="1"/>
          </p:nvPr>
        </p:nvSpPr>
        <p:spPr>
          <a:xfrm>
            <a:off x="1678697" y="2414119"/>
            <a:ext cx="3751257" cy="10488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Clr>
                <a:srgbClr val="000000"/>
              </a:buClr>
              <a:buSzPts val="1000"/>
              <a:buNone/>
            </a:pPr>
            <a:r>
              <a:rPr lang="en">
                <a:solidFill>
                  <a:srgbClr val="D4D4D4"/>
                </a:solidFill>
                <a:latin typeface="Consolas"/>
                <a:ea typeface="Consolas"/>
                <a:cs typeface="Consolas"/>
                <a:sym typeface="Consolas"/>
              </a:rPr>
              <a:t>Are most of the investors also acquirers?</a:t>
            </a:r>
            <a:endParaRPr/>
          </a:p>
        </p:txBody>
      </p:sp>
      <p:sp>
        <p:nvSpPr>
          <p:cNvPr id="511" name="Google Shape;511;p31"/>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31"/>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08</a:t>
            </a:r>
            <a:endParaRPr>
              <a:solidFill>
                <a:schemeClr val="dk2"/>
              </a:solidFill>
            </a:endParaRPr>
          </a:p>
        </p:txBody>
      </p:sp>
      <p:sp>
        <p:nvSpPr>
          <p:cNvPr id="513" name="Google Shape;513;p31"/>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31"/>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15" name="Google Shape;515;p31"/>
          <p:cNvCxnSpPr>
            <a:stCxn id="511"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Scope</a:t>
            </a:r>
            <a:endParaRPr dirty="0"/>
          </a:p>
        </p:txBody>
      </p:sp>
      <p:cxnSp>
        <p:nvCxnSpPr>
          <p:cNvPr id="592" name="Google Shape;592;p29"/>
          <p:cNvCxnSpPr>
            <a:cxnSpLocks/>
          </p:cNvCxnSpPr>
          <p:nvPr/>
        </p:nvCxnSpPr>
        <p:spPr>
          <a:xfrm>
            <a:off x="931234" y="1484926"/>
            <a:ext cx="2543700" cy="2202000"/>
          </a:xfrm>
          <a:prstGeom prst="bentConnector3">
            <a:avLst>
              <a:gd name="adj1" fmla="val -9361"/>
            </a:avLst>
          </a:prstGeom>
          <a:noFill/>
          <a:ln w="9525" cap="flat" cmpd="sng">
            <a:solidFill>
              <a:schemeClr val="accent2"/>
            </a:solidFill>
            <a:prstDash val="solid"/>
            <a:round/>
            <a:headEnd type="none" w="med" len="med"/>
            <a:tailEnd type="none" w="med" len="med"/>
          </a:ln>
        </p:spPr>
      </p:cxnSp>
      <p:cxnSp>
        <p:nvCxnSpPr>
          <p:cNvPr id="593" name="Google Shape;593;p29"/>
          <p:cNvCxnSpPr>
            <a:cxnSpLocks/>
          </p:cNvCxnSpPr>
          <p:nvPr/>
        </p:nvCxnSpPr>
        <p:spPr>
          <a:xfrm flipH="1">
            <a:off x="5280271" y="1484926"/>
            <a:ext cx="1146600" cy="2563800"/>
          </a:xfrm>
          <a:prstGeom prst="bentConnector4">
            <a:avLst>
              <a:gd name="adj1" fmla="val -77334"/>
              <a:gd name="adj2" fmla="val 84571"/>
            </a:avLst>
          </a:prstGeom>
          <a:noFill/>
          <a:ln w="9525" cap="flat" cmpd="sng">
            <a:solidFill>
              <a:schemeClr val="accent3"/>
            </a:solidFill>
            <a:prstDash val="solid"/>
            <a:round/>
            <a:headEnd type="none" w="med" len="med"/>
            <a:tailEnd type="none" w="med" len="med"/>
          </a:ln>
        </p:spPr>
      </p:cxn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13345;p64">
            <a:extLst>
              <a:ext uri="{FF2B5EF4-FFF2-40B4-BE49-F238E27FC236}">
                <a16:creationId xmlns:a16="http://schemas.microsoft.com/office/drawing/2014/main" id="{A8986CDD-2FEB-9610-0AE2-2E7F64C84EA9}"/>
              </a:ext>
            </a:extLst>
          </p:cNvPr>
          <p:cNvGrpSpPr/>
          <p:nvPr/>
        </p:nvGrpSpPr>
        <p:grpSpPr>
          <a:xfrm>
            <a:off x="7357730" y="3413051"/>
            <a:ext cx="1711608" cy="1654059"/>
            <a:chOff x="4667216" y="2915382"/>
            <a:chExt cx="320273" cy="318395"/>
          </a:xfrm>
        </p:grpSpPr>
        <p:sp>
          <p:nvSpPr>
            <p:cNvPr id="28" name="Google Shape;13346;p64">
              <a:extLst>
                <a:ext uri="{FF2B5EF4-FFF2-40B4-BE49-F238E27FC236}">
                  <a16:creationId xmlns:a16="http://schemas.microsoft.com/office/drawing/2014/main" id="{1EBB1944-AAB3-B3BD-0F61-902CF8EF8DE9}"/>
                </a:ext>
              </a:extLst>
            </p:cNvPr>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347;p64">
              <a:extLst>
                <a:ext uri="{FF2B5EF4-FFF2-40B4-BE49-F238E27FC236}">
                  <a16:creationId xmlns:a16="http://schemas.microsoft.com/office/drawing/2014/main" id="{6E3C6481-7352-4BC8-2106-AD609EE15A8A}"/>
                </a:ext>
              </a:extLst>
            </p:cNvPr>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348;p64">
              <a:extLst>
                <a:ext uri="{FF2B5EF4-FFF2-40B4-BE49-F238E27FC236}">
                  <a16:creationId xmlns:a16="http://schemas.microsoft.com/office/drawing/2014/main" id="{58232C13-9FBD-D99A-12BF-6B936DBD6629}"/>
                </a:ext>
              </a:extLst>
            </p:cNvPr>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349;p64">
              <a:extLst>
                <a:ext uri="{FF2B5EF4-FFF2-40B4-BE49-F238E27FC236}">
                  <a16:creationId xmlns:a16="http://schemas.microsoft.com/office/drawing/2014/main" id="{CC67100B-BB34-FB2B-31E6-F3E4D728E808}"/>
                </a:ext>
              </a:extLst>
            </p:cNvPr>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Subtitle 8">
            <a:extLst>
              <a:ext uri="{FF2B5EF4-FFF2-40B4-BE49-F238E27FC236}">
                <a16:creationId xmlns:a16="http://schemas.microsoft.com/office/drawing/2014/main" id="{F6026EDF-6A27-11F4-34CC-274D6F8A60AE}"/>
              </a:ext>
            </a:extLst>
          </p:cNvPr>
          <p:cNvSpPr>
            <a:spLocks noGrp="1"/>
          </p:cNvSpPr>
          <p:nvPr>
            <p:ph type="subTitle" idx="1"/>
          </p:nvPr>
        </p:nvSpPr>
        <p:spPr>
          <a:xfrm>
            <a:off x="722277" y="1413619"/>
            <a:ext cx="6282905" cy="1948136"/>
          </a:xfrm>
        </p:spPr>
        <p:txBody>
          <a:bodyPr/>
          <a:lstStyle/>
          <a:p>
            <a:pPr marL="400050" indent="-285750">
              <a:buClr>
                <a:schemeClr val="bg1"/>
              </a:buClr>
              <a:buSzPct val="199000"/>
              <a:buFont typeface="Arial" panose="020B0604020202020204" pitchFamily="34" charset="0"/>
              <a:buChar char="•"/>
            </a:pPr>
            <a:r>
              <a:rPr lang="en-US" sz="1600" dirty="0"/>
              <a:t>Our data gathers information of around 60 thousand startup company regarding their name, location, category, etc.</a:t>
            </a:r>
          </a:p>
          <a:p>
            <a:pPr marL="400050" indent="-285750">
              <a:buClr>
                <a:schemeClr val="bg1"/>
              </a:buClr>
              <a:buSzPct val="199000"/>
              <a:buFont typeface="Arial" panose="020B0604020202020204" pitchFamily="34" charset="0"/>
              <a:buChar char="•"/>
            </a:pPr>
            <a:endParaRPr lang="en-US" sz="1600" dirty="0"/>
          </a:p>
          <a:p>
            <a:pPr marL="400050" indent="-285750">
              <a:buClr>
                <a:schemeClr val="bg1"/>
              </a:buClr>
              <a:buSzPct val="199000"/>
              <a:buFont typeface="Arial" panose="020B0604020202020204" pitchFamily="34" charset="0"/>
              <a:buChar char="•"/>
            </a:pPr>
            <a:r>
              <a:rPr lang="en-US" sz="1600" dirty="0"/>
              <a:t>The goal is to determine the main crucial factors that may affect the rise or fall of a startup.(e.g. fundings, investments, acquisitions, taxes, etc.).</a:t>
            </a:r>
          </a:p>
          <a:p>
            <a:pPr marL="400050" indent="-285750">
              <a:buClr>
                <a:schemeClr val="bg1"/>
              </a:buClr>
              <a:buSzPct val="199000"/>
              <a:buFont typeface="Arial" panose="020B0604020202020204" pitchFamily="34" charset="0"/>
              <a:buChar char="•"/>
            </a:pPr>
            <a:endParaRPr lang="en-US" sz="1600" dirty="0"/>
          </a:p>
          <a:p>
            <a:pPr marL="400050" indent="-285750">
              <a:buClr>
                <a:schemeClr val="bg1"/>
              </a:buClr>
              <a:buSzPct val="199000"/>
              <a:buFont typeface="Arial" panose="020B0604020202020204" pitchFamily="34" charset="0"/>
              <a:buChar char="•"/>
            </a:pPr>
            <a:r>
              <a:rPr lang="en-US" sz="1600" dirty="0"/>
              <a:t>Acquire additional data to support further insights into the analysis </a:t>
            </a:r>
            <a:endParaRPr lang="en-GB" sz="16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2"/>
          <p:cNvSpPr txBox="1">
            <a:spLocks noGrp="1"/>
          </p:cNvSpPr>
          <p:nvPr>
            <p:ph type="subTitle" idx="1"/>
          </p:nvPr>
        </p:nvSpPr>
        <p:spPr>
          <a:xfrm>
            <a:off x="1240770" y="3494750"/>
            <a:ext cx="4437300" cy="10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Acquirer names and company names in the acquisition data set</a:t>
            </a:r>
            <a:endParaRPr/>
          </a:p>
          <a:p>
            <a:pPr marL="0" lvl="0" indent="0" algn="ctr" rtl="0">
              <a:spcBef>
                <a:spcPts val="0"/>
              </a:spcBef>
              <a:spcAft>
                <a:spcPts val="0"/>
              </a:spcAft>
              <a:buNone/>
            </a:pPr>
            <a:endParaRPr/>
          </a:p>
        </p:txBody>
      </p:sp>
      <p:pic>
        <p:nvPicPr>
          <p:cNvPr id="521" name="Google Shape;521;p32"/>
          <p:cNvPicPr preferRelativeResize="0"/>
          <p:nvPr/>
        </p:nvPicPr>
        <p:blipFill>
          <a:blip r:embed="rId3">
            <a:alphaModFix/>
          </a:blip>
          <a:stretch>
            <a:fillRect/>
          </a:stretch>
        </p:blipFill>
        <p:spPr>
          <a:xfrm>
            <a:off x="1351775" y="452100"/>
            <a:ext cx="5217326" cy="2941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35A1-088B-2346-F9BE-C7F5EFE77099}"/>
              </a:ext>
            </a:extLst>
          </p:cNvPr>
          <p:cNvSpPr>
            <a:spLocks noGrp="1"/>
          </p:cNvSpPr>
          <p:nvPr>
            <p:ph type="ctrTitle"/>
          </p:nvPr>
        </p:nvSpPr>
        <p:spPr>
          <a:xfrm>
            <a:off x="1726486" y="1345830"/>
            <a:ext cx="5184853" cy="837300"/>
          </a:xfrm>
        </p:spPr>
        <p:txBody>
          <a:bodyPr>
            <a:noAutofit/>
          </a:bodyPr>
          <a:lstStyle/>
          <a:p>
            <a:r>
              <a:rPr lang="en-US" dirty="0"/>
              <a:t>Scrapping-based Questions</a:t>
            </a:r>
            <a:endParaRPr lang="en-GB" dirty="0"/>
          </a:p>
        </p:txBody>
      </p:sp>
      <p:sp>
        <p:nvSpPr>
          <p:cNvPr id="7" name="Rectangle 6">
            <a:extLst>
              <a:ext uri="{FF2B5EF4-FFF2-40B4-BE49-F238E27FC236}">
                <a16:creationId xmlns:a16="http://schemas.microsoft.com/office/drawing/2014/main" id="{31D5DB6D-05EB-4D08-89D3-737E4F6AC2B8}"/>
              </a:ext>
            </a:extLst>
          </p:cNvPr>
          <p:cNvSpPr/>
          <p:nvPr/>
        </p:nvSpPr>
        <p:spPr>
          <a:xfrm>
            <a:off x="2202180" y="2254865"/>
            <a:ext cx="4572000" cy="1200329"/>
          </a:xfrm>
          <a:prstGeom prst="rect">
            <a:avLst/>
          </a:prstGeom>
        </p:spPr>
        <p:txBody>
          <a:bodyPr>
            <a:spAutoFit/>
          </a:bodyPr>
          <a:lstStyle/>
          <a:p>
            <a:r>
              <a:rPr lang="en-US" sz="1800" dirty="0">
                <a:solidFill>
                  <a:srgbClr val="FFFFFF"/>
                </a:solidFill>
                <a:latin typeface="Maven Pro"/>
                <a:sym typeface="Maven Pro"/>
              </a:rPr>
              <a:t>scrapped the companies’ annual revenue, their country, number of technologies used, and number of employees from Apollo website using the following steps:</a:t>
            </a:r>
            <a:endParaRPr lang="en-US" dirty="0"/>
          </a:p>
        </p:txBody>
      </p:sp>
    </p:spTree>
    <p:extLst>
      <p:ext uri="{BB962C8B-B14F-4D97-AF65-F5344CB8AC3E}">
        <p14:creationId xmlns:p14="http://schemas.microsoft.com/office/powerpoint/2010/main" val="355163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20" y="205085"/>
            <a:ext cx="4572000" cy="369332"/>
          </a:xfrm>
          <a:prstGeom prst="rect">
            <a:avLst/>
          </a:prstGeom>
        </p:spPr>
        <p:txBody>
          <a:bodyPr>
            <a:spAutoFit/>
          </a:bodyPr>
          <a:lstStyle/>
          <a:p>
            <a:r>
              <a:rPr lang="en-US" sz="1800" dirty="0">
                <a:solidFill>
                  <a:srgbClr val="FFFFFF"/>
                </a:solidFill>
                <a:latin typeface="Maven Pro"/>
                <a:sym typeface="Maven Pro"/>
              </a:rPr>
              <a:t>Step 1: obtained cookies from website:</a:t>
            </a:r>
            <a:endParaRPr lang="en-US" dirty="0"/>
          </a:p>
        </p:txBody>
      </p:sp>
      <p:pic>
        <p:nvPicPr>
          <p:cNvPr id="5" name="Picture 4">
            <a:extLst>
              <a:ext uri="{FF2B5EF4-FFF2-40B4-BE49-F238E27FC236}">
                <a16:creationId xmlns:a16="http://schemas.microsoft.com/office/drawing/2014/main" id="{4F046588-B6C0-40C6-BCAE-8DAA7983E99C}"/>
              </a:ext>
            </a:extLst>
          </p:cNvPr>
          <p:cNvPicPr>
            <a:picLocks noChangeAspect="1"/>
          </p:cNvPicPr>
          <p:nvPr/>
        </p:nvPicPr>
        <p:blipFill>
          <a:blip r:embed="rId2"/>
          <a:stretch>
            <a:fillRect/>
          </a:stretch>
        </p:blipFill>
        <p:spPr>
          <a:xfrm>
            <a:off x="183095" y="764139"/>
            <a:ext cx="3005818" cy="3289701"/>
          </a:xfrm>
          <a:prstGeom prst="rect">
            <a:avLst/>
          </a:prstGeom>
        </p:spPr>
      </p:pic>
      <p:pic>
        <p:nvPicPr>
          <p:cNvPr id="6" name="Picture 5">
            <a:extLst>
              <a:ext uri="{FF2B5EF4-FFF2-40B4-BE49-F238E27FC236}">
                <a16:creationId xmlns:a16="http://schemas.microsoft.com/office/drawing/2014/main" id="{EEC01ECF-EE3E-47FE-9FCD-1BFC05B98BC7}"/>
              </a:ext>
            </a:extLst>
          </p:cNvPr>
          <p:cNvPicPr>
            <a:picLocks noChangeAspect="1"/>
          </p:cNvPicPr>
          <p:nvPr/>
        </p:nvPicPr>
        <p:blipFill>
          <a:blip r:embed="rId3"/>
          <a:stretch>
            <a:fillRect/>
          </a:stretch>
        </p:blipFill>
        <p:spPr>
          <a:xfrm>
            <a:off x="3401664" y="764139"/>
            <a:ext cx="4259773" cy="3205900"/>
          </a:xfrm>
          <a:prstGeom prst="rect">
            <a:avLst/>
          </a:prstGeom>
        </p:spPr>
      </p:pic>
    </p:spTree>
    <p:extLst>
      <p:ext uri="{BB962C8B-B14F-4D97-AF65-F5344CB8AC3E}">
        <p14:creationId xmlns:p14="http://schemas.microsoft.com/office/powerpoint/2010/main" val="15941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20" y="205085"/>
            <a:ext cx="4572000" cy="369332"/>
          </a:xfrm>
          <a:prstGeom prst="rect">
            <a:avLst/>
          </a:prstGeom>
        </p:spPr>
        <p:txBody>
          <a:bodyPr>
            <a:spAutoFit/>
          </a:bodyPr>
          <a:lstStyle/>
          <a:p>
            <a:r>
              <a:rPr lang="en-US" sz="1800" dirty="0">
                <a:solidFill>
                  <a:srgbClr val="FFFFFF"/>
                </a:solidFill>
                <a:latin typeface="Maven Pro"/>
                <a:sym typeface="Maven Pro"/>
              </a:rPr>
              <a:t>Step 1: obtained cookies from website:</a:t>
            </a:r>
            <a:endParaRPr lang="en-US" dirty="0"/>
          </a:p>
        </p:txBody>
      </p:sp>
      <p:pic>
        <p:nvPicPr>
          <p:cNvPr id="2" name="Picture 1">
            <a:extLst>
              <a:ext uri="{FF2B5EF4-FFF2-40B4-BE49-F238E27FC236}">
                <a16:creationId xmlns:a16="http://schemas.microsoft.com/office/drawing/2014/main" id="{00FD069E-008A-463C-BFDC-E6F765A6270E}"/>
              </a:ext>
            </a:extLst>
          </p:cNvPr>
          <p:cNvPicPr>
            <a:picLocks noChangeAspect="1"/>
          </p:cNvPicPr>
          <p:nvPr/>
        </p:nvPicPr>
        <p:blipFill>
          <a:blip r:embed="rId2"/>
          <a:stretch>
            <a:fillRect/>
          </a:stretch>
        </p:blipFill>
        <p:spPr>
          <a:xfrm>
            <a:off x="167925" y="756423"/>
            <a:ext cx="3969735" cy="3630653"/>
          </a:xfrm>
          <a:prstGeom prst="rect">
            <a:avLst/>
          </a:prstGeom>
        </p:spPr>
      </p:pic>
      <p:pic>
        <p:nvPicPr>
          <p:cNvPr id="3" name="Picture 2">
            <a:extLst>
              <a:ext uri="{FF2B5EF4-FFF2-40B4-BE49-F238E27FC236}">
                <a16:creationId xmlns:a16="http://schemas.microsoft.com/office/drawing/2014/main" id="{EAEBBEDC-A487-4ACA-A037-13B8086F96B9}"/>
              </a:ext>
            </a:extLst>
          </p:cNvPr>
          <p:cNvPicPr>
            <a:picLocks noChangeAspect="1"/>
          </p:cNvPicPr>
          <p:nvPr/>
        </p:nvPicPr>
        <p:blipFill>
          <a:blip r:embed="rId3"/>
          <a:stretch>
            <a:fillRect/>
          </a:stretch>
        </p:blipFill>
        <p:spPr>
          <a:xfrm>
            <a:off x="4252317" y="567826"/>
            <a:ext cx="4723758" cy="4204145"/>
          </a:xfrm>
          <a:prstGeom prst="rect">
            <a:avLst/>
          </a:prstGeom>
        </p:spPr>
      </p:pic>
    </p:spTree>
    <p:extLst>
      <p:ext uri="{BB962C8B-B14F-4D97-AF65-F5344CB8AC3E}">
        <p14:creationId xmlns:p14="http://schemas.microsoft.com/office/powerpoint/2010/main" val="4224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20" y="205085"/>
            <a:ext cx="4572000" cy="369332"/>
          </a:xfrm>
          <a:prstGeom prst="rect">
            <a:avLst/>
          </a:prstGeom>
        </p:spPr>
        <p:txBody>
          <a:bodyPr>
            <a:spAutoFit/>
          </a:bodyPr>
          <a:lstStyle/>
          <a:p>
            <a:r>
              <a:rPr lang="en-US" sz="1800" dirty="0">
                <a:solidFill>
                  <a:srgbClr val="FFFFFF"/>
                </a:solidFill>
                <a:latin typeface="Maven Pro"/>
                <a:sym typeface="Maven Pro"/>
              </a:rPr>
              <a:t>Step 1: obtained cookies from website:</a:t>
            </a:r>
            <a:endParaRPr lang="en-US" dirty="0"/>
          </a:p>
        </p:txBody>
      </p:sp>
      <p:pic>
        <p:nvPicPr>
          <p:cNvPr id="4" name="Picture 3">
            <a:extLst>
              <a:ext uri="{FF2B5EF4-FFF2-40B4-BE49-F238E27FC236}">
                <a16:creationId xmlns:a16="http://schemas.microsoft.com/office/drawing/2014/main" id="{6D8D1CC0-6435-4760-8660-FA32305E0274}"/>
              </a:ext>
            </a:extLst>
          </p:cNvPr>
          <p:cNvPicPr>
            <a:picLocks noChangeAspect="1"/>
          </p:cNvPicPr>
          <p:nvPr/>
        </p:nvPicPr>
        <p:blipFill>
          <a:blip r:embed="rId2"/>
          <a:stretch>
            <a:fillRect/>
          </a:stretch>
        </p:blipFill>
        <p:spPr>
          <a:xfrm>
            <a:off x="2209800" y="1893646"/>
            <a:ext cx="4189594" cy="1489634"/>
          </a:xfrm>
          <a:prstGeom prst="rect">
            <a:avLst/>
          </a:prstGeom>
        </p:spPr>
      </p:pic>
    </p:spTree>
    <p:extLst>
      <p:ext uri="{BB962C8B-B14F-4D97-AF65-F5344CB8AC3E}">
        <p14:creationId xmlns:p14="http://schemas.microsoft.com/office/powerpoint/2010/main" val="246635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20" y="205085"/>
            <a:ext cx="4572000" cy="646331"/>
          </a:xfrm>
          <a:prstGeom prst="rect">
            <a:avLst/>
          </a:prstGeom>
        </p:spPr>
        <p:txBody>
          <a:bodyPr>
            <a:spAutoFit/>
          </a:bodyPr>
          <a:lstStyle/>
          <a:p>
            <a:r>
              <a:rPr lang="en-US" sz="1800" dirty="0">
                <a:solidFill>
                  <a:srgbClr val="FFFFFF"/>
                </a:solidFill>
                <a:latin typeface="Maven Pro"/>
                <a:sym typeface="Maven Pro"/>
              </a:rPr>
              <a:t>Step 2: Code to post a request to a company’s “id” that Apollo stores:</a:t>
            </a:r>
            <a:endParaRPr lang="en-US" dirty="0"/>
          </a:p>
        </p:txBody>
      </p:sp>
      <p:pic>
        <p:nvPicPr>
          <p:cNvPr id="3" name="Picture 2">
            <a:extLst>
              <a:ext uri="{FF2B5EF4-FFF2-40B4-BE49-F238E27FC236}">
                <a16:creationId xmlns:a16="http://schemas.microsoft.com/office/drawing/2014/main" id="{AF369B7E-EA31-45FF-81FD-3945D316609B}"/>
              </a:ext>
            </a:extLst>
          </p:cNvPr>
          <p:cNvPicPr>
            <a:picLocks noChangeAspect="1"/>
          </p:cNvPicPr>
          <p:nvPr/>
        </p:nvPicPr>
        <p:blipFill>
          <a:blip r:embed="rId2"/>
          <a:stretch>
            <a:fillRect/>
          </a:stretch>
        </p:blipFill>
        <p:spPr>
          <a:xfrm>
            <a:off x="4390756" y="1133665"/>
            <a:ext cx="3930283" cy="2653566"/>
          </a:xfrm>
          <a:prstGeom prst="rect">
            <a:avLst/>
          </a:prstGeom>
        </p:spPr>
      </p:pic>
      <p:pic>
        <p:nvPicPr>
          <p:cNvPr id="5" name="Picture 4">
            <a:extLst>
              <a:ext uri="{FF2B5EF4-FFF2-40B4-BE49-F238E27FC236}">
                <a16:creationId xmlns:a16="http://schemas.microsoft.com/office/drawing/2014/main" id="{EE5DD886-77E3-42F0-A05E-2058A01F0C80}"/>
              </a:ext>
            </a:extLst>
          </p:cNvPr>
          <p:cNvPicPr>
            <a:picLocks noChangeAspect="1"/>
          </p:cNvPicPr>
          <p:nvPr/>
        </p:nvPicPr>
        <p:blipFill>
          <a:blip r:embed="rId3"/>
          <a:stretch>
            <a:fillRect/>
          </a:stretch>
        </p:blipFill>
        <p:spPr>
          <a:xfrm>
            <a:off x="111248" y="851416"/>
            <a:ext cx="4140711" cy="4204236"/>
          </a:xfrm>
          <a:prstGeom prst="rect">
            <a:avLst/>
          </a:prstGeom>
        </p:spPr>
      </p:pic>
    </p:spTree>
    <p:extLst>
      <p:ext uri="{BB962C8B-B14F-4D97-AF65-F5344CB8AC3E}">
        <p14:creationId xmlns:p14="http://schemas.microsoft.com/office/powerpoint/2010/main" val="212383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20" y="205085"/>
            <a:ext cx="4572000" cy="923330"/>
          </a:xfrm>
          <a:prstGeom prst="rect">
            <a:avLst/>
          </a:prstGeom>
        </p:spPr>
        <p:txBody>
          <a:bodyPr>
            <a:spAutoFit/>
          </a:bodyPr>
          <a:lstStyle/>
          <a:p>
            <a:r>
              <a:rPr lang="en-US" sz="1800" dirty="0">
                <a:solidFill>
                  <a:srgbClr val="FFFFFF"/>
                </a:solidFill>
                <a:latin typeface="Maven Pro"/>
                <a:sym typeface="Maven Pro"/>
              </a:rPr>
              <a:t>Step 3: Using that “id” to get the company’s link and retrieve the website’s info (JSON string):</a:t>
            </a:r>
            <a:endParaRPr lang="en-US" dirty="0"/>
          </a:p>
        </p:txBody>
      </p:sp>
      <p:pic>
        <p:nvPicPr>
          <p:cNvPr id="2" name="Picture 1">
            <a:extLst>
              <a:ext uri="{FF2B5EF4-FFF2-40B4-BE49-F238E27FC236}">
                <a16:creationId xmlns:a16="http://schemas.microsoft.com/office/drawing/2014/main" id="{868038FB-C7DF-47DE-9805-E41F86A5CDE1}"/>
              </a:ext>
            </a:extLst>
          </p:cNvPr>
          <p:cNvPicPr>
            <a:picLocks noChangeAspect="1"/>
          </p:cNvPicPr>
          <p:nvPr/>
        </p:nvPicPr>
        <p:blipFill>
          <a:blip r:embed="rId2"/>
          <a:stretch>
            <a:fillRect/>
          </a:stretch>
        </p:blipFill>
        <p:spPr>
          <a:xfrm>
            <a:off x="118617" y="1273609"/>
            <a:ext cx="5614293" cy="2596281"/>
          </a:xfrm>
          <a:prstGeom prst="rect">
            <a:avLst/>
          </a:prstGeom>
        </p:spPr>
      </p:pic>
      <p:pic>
        <p:nvPicPr>
          <p:cNvPr id="4" name="Picture 3">
            <a:extLst>
              <a:ext uri="{FF2B5EF4-FFF2-40B4-BE49-F238E27FC236}">
                <a16:creationId xmlns:a16="http://schemas.microsoft.com/office/drawing/2014/main" id="{E9633450-650D-43C0-8669-3C00A4E08D20}"/>
              </a:ext>
            </a:extLst>
          </p:cNvPr>
          <p:cNvPicPr>
            <a:picLocks noChangeAspect="1"/>
          </p:cNvPicPr>
          <p:nvPr/>
        </p:nvPicPr>
        <p:blipFill>
          <a:blip r:embed="rId3"/>
          <a:stretch>
            <a:fillRect/>
          </a:stretch>
        </p:blipFill>
        <p:spPr>
          <a:xfrm>
            <a:off x="914400" y="4020728"/>
            <a:ext cx="7978140" cy="917687"/>
          </a:xfrm>
          <a:prstGeom prst="rect">
            <a:avLst/>
          </a:prstGeom>
        </p:spPr>
      </p:pic>
    </p:spTree>
    <p:extLst>
      <p:ext uri="{BB962C8B-B14F-4D97-AF65-F5344CB8AC3E}">
        <p14:creationId xmlns:p14="http://schemas.microsoft.com/office/powerpoint/2010/main" val="17353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20" y="205084"/>
            <a:ext cx="2156460" cy="1754326"/>
          </a:xfrm>
          <a:prstGeom prst="rect">
            <a:avLst/>
          </a:prstGeom>
        </p:spPr>
        <p:txBody>
          <a:bodyPr wrap="square">
            <a:spAutoFit/>
          </a:bodyPr>
          <a:lstStyle/>
          <a:p>
            <a:r>
              <a:rPr lang="en-US" sz="1800" dirty="0">
                <a:solidFill>
                  <a:srgbClr val="FFFFFF"/>
                </a:solidFill>
                <a:latin typeface="Maven Pro"/>
                <a:sym typeface="Maven Pro"/>
              </a:rPr>
              <a:t>Step 4: converting the website’s JSON to a dictionary and retrieving the required info:</a:t>
            </a:r>
            <a:endParaRPr lang="en-US" dirty="0"/>
          </a:p>
        </p:txBody>
      </p:sp>
      <p:pic>
        <p:nvPicPr>
          <p:cNvPr id="2" name="Picture 1">
            <a:extLst>
              <a:ext uri="{FF2B5EF4-FFF2-40B4-BE49-F238E27FC236}">
                <a16:creationId xmlns:a16="http://schemas.microsoft.com/office/drawing/2014/main" id="{6F58698A-B56A-4A16-B4E2-BFC2DE67A830}"/>
              </a:ext>
            </a:extLst>
          </p:cNvPr>
          <p:cNvPicPr>
            <a:picLocks noChangeAspect="1"/>
          </p:cNvPicPr>
          <p:nvPr/>
        </p:nvPicPr>
        <p:blipFill>
          <a:blip r:embed="rId2"/>
          <a:stretch>
            <a:fillRect/>
          </a:stretch>
        </p:blipFill>
        <p:spPr>
          <a:xfrm>
            <a:off x="2545080" y="0"/>
            <a:ext cx="4789851" cy="5143500"/>
          </a:xfrm>
          <a:prstGeom prst="rect">
            <a:avLst/>
          </a:prstGeom>
        </p:spPr>
      </p:pic>
    </p:spTree>
    <p:extLst>
      <p:ext uri="{BB962C8B-B14F-4D97-AF65-F5344CB8AC3E}">
        <p14:creationId xmlns:p14="http://schemas.microsoft.com/office/powerpoint/2010/main" val="225837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83820" y="212704"/>
            <a:ext cx="2156460" cy="2031325"/>
          </a:xfrm>
          <a:prstGeom prst="rect">
            <a:avLst/>
          </a:prstGeom>
        </p:spPr>
        <p:txBody>
          <a:bodyPr wrap="square">
            <a:spAutoFit/>
          </a:bodyPr>
          <a:lstStyle/>
          <a:p>
            <a:r>
              <a:rPr lang="en-US" sz="1800" dirty="0">
                <a:solidFill>
                  <a:srgbClr val="FFFFFF"/>
                </a:solidFill>
                <a:latin typeface="Maven Pro"/>
                <a:sym typeface="Maven Pro"/>
              </a:rPr>
              <a:t>Step 5: retrieving required info from </a:t>
            </a:r>
            <a:r>
              <a:rPr lang="en-US" sz="1800" dirty="0" err="1">
                <a:solidFill>
                  <a:srgbClr val="FFFFFF"/>
                </a:solidFill>
                <a:latin typeface="Maven Pro"/>
                <a:sym typeface="Maven Pro"/>
              </a:rPr>
              <a:t>getCompanyInfo</a:t>
            </a:r>
            <a:r>
              <a:rPr lang="en-US" sz="1800" dirty="0">
                <a:solidFill>
                  <a:srgbClr val="FFFFFF"/>
                </a:solidFill>
                <a:latin typeface="Maven Pro"/>
                <a:sym typeface="Maven Pro"/>
              </a:rPr>
              <a:t>() in batches of 10 threads (i.e. ten simultaneous requests)</a:t>
            </a:r>
            <a:endParaRPr lang="en-US" dirty="0"/>
          </a:p>
        </p:txBody>
      </p:sp>
      <p:pic>
        <p:nvPicPr>
          <p:cNvPr id="3" name="Picture 2">
            <a:extLst>
              <a:ext uri="{FF2B5EF4-FFF2-40B4-BE49-F238E27FC236}">
                <a16:creationId xmlns:a16="http://schemas.microsoft.com/office/drawing/2014/main" id="{490D0621-44EF-4DDD-BBDC-EE0F70502F1D}"/>
              </a:ext>
            </a:extLst>
          </p:cNvPr>
          <p:cNvPicPr>
            <a:picLocks noChangeAspect="1"/>
          </p:cNvPicPr>
          <p:nvPr/>
        </p:nvPicPr>
        <p:blipFill>
          <a:blip r:embed="rId2"/>
          <a:stretch>
            <a:fillRect/>
          </a:stretch>
        </p:blipFill>
        <p:spPr>
          <a:xfrm>
            <a:off x="2743200" y="212704"/>
            <a:ext cx="6182804" cy="4417301"/>
          </a:xfrm>
          <a:prstGeom prst="rect">
            <a:avLst/>
          </a:prstGeom>
        </p:spPr>
      </p:pic>
      <p:sp>
        <p:nvSpPr>
          <p:cNvPr id="5" name="Rectangle 4">
            <a:extLst>
              <a:ext uri="{FF2B5EF4-FFF2-40B4-BE49-F238E27FC236}">
                <a16:creationId xmlns:a16="http://schemas.microsoft.com/office/drawing/2014/main" id="{86DB8709-2769-476A-A74B-998A127896F7}"/>
              </a:ext>
            </a:extLst>
          </p:cNvPr>
          <p:cNvSpPr/>
          <p:nvPr/>
        </p:nvSpPr>
        <p:spPr>
          <a:xfrm>
            <a:off x="83820" y="2666344"/>
            <a:ext cx="2156460" cy="369332"/>
          </a:xfrm>
          <a:prstGeom prst="rect">
            <a:avLst/>
          </a:prstGeom>
        </p:spPr>
        <p:txBody>
          <a:bodyPr wrap="square">
            <a:spAutoFit/>
          </a:bodyPr>
          <a:lstStyle/>
          <a:p>
            <a:r>
              <a:rPr lang="en-US" sz="1800" dirty="0">
                <a:solidFill>
                  <a:srgbClr val="FFFFFF"/>
                </a:solidFill>
                <a:latin typeface="Maven Pro"/>
                <a:sym typeface="Maven Pro"/>
              </a:rPr>
              <a:t>Result:</a:t>
            </a:r>
            <a:endParaRPr lang="en-US" dirty="0"/>
          </a:p>
        </p:txBody>
      </p:sp>
      <p:pic>
        <p:nvPicPr>
          <p:cNvPr id="4" name="Picture 3">
            <a:extLst>
              <a:ext uri="{FF2B5EF4-FFF2-40B4-BE49-F238E27FC236}">
                <a16:creationId xmlns:a16="http://schemas.microsoft.com/office/drawing/2014/main" id="{884F10FC-1956-41A1-BDDE-2841D6B4E53D}"/>
              </a:ext>
            </a:extLst>
          </p:cNvPr>
          <p:cNvPicPr>
            <a:picLocks noChangeAspect="1"/>
          </p:cNvPicPr>
          <p:nvPr/>
        </p:nvPicPr>
        <p:blipFill>
          <a:blip r:embed="rId3"/>
          <a:stretch>
            <a:fillRect/>
          </a:stretch>
        </p:blipFill>
        <p:spPr>
          <a:xfrm>
            <a:off x="83819" y="3035676"/>
            <a:ext cx="2564789" cy="1803024"/>
          </a:xfrm>
          <a:prstGeom prst="rect">
            <a:avLst/>
          </a:prstGeom>
        </p:spPr>
      </p:pic>
    </p:spTree>
    <p:extLst>
      <p:ext uri="{BB962C8B-B14F-4D97-AF65-F5344CB8AC3E}">
        <p14:creationId xmlns:p14="http://schemas.microsoft.com/office/powerpoint/2010/main" val="415271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35A1-088B-2346-F9BE-C7F5EFE77099}"/>
              </a:ext>
            </a:extLst>
          </p:cNvPr>
          <p:cNvSpPr>
            <a:spLocks noGrp="1"/>
          </p:cNvSpPr>
          <p:nvPr>
            <p:ph type="ctrTitle"/>
          </p:nvPr>
        </p:nvSpPr>
        <p:spPr>
          <a:xfrm>
            <a:off x="1787446" y="2267850"/>
            <a:ext cx="5184853" cy="837300"/>
          </a:xfrm>
        </p:spPr>
        <p:txBody>
          <a:bodyPr>
            <a:noAutofit/>
          </a:bodyPr>
          <a:lstStyle/>
          <a:p>
            <a:r>
              <a:rPr lang="en-US" dirty="0"/>
              <a:t>Questions that used the scrapped info:</a:t>
            </a:r>
            <a:endParaRPr lang="en-GB" dirty="0"/>
          </a:p>
        </p:txBody>
      </p:sp>
    </p:spTree>
    <p:extLst>
      <p:ext uri="{BB962C8B-B14F-4D97-AF65-F5344CB8AC3E}">
        <p14:creationId xmlns:p14="http://schemas.microsoft.com/office/powerpoint/2010/main" val="2886995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9" name="Google Shape;609;p30"/>
          <p:cNvSpPr/>
          <p:nvPr/>
        </p:nvSpPr>
        <p:spPr>
          <a:xfrm>
            <a:off x="3510825" y="16739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Cleaning our Data</a:t>
            </a:r>
            <a:endParaRPr sz="3000" dirty="0"/>
          </a:p>
        </p:txBody>
      </p:sp>
      <p:sp>
        <p:nvSpPr>
          <p:cNvPr id="601" name="Google Shape;601;p30"/>
          <p:cNvSpPr txBox="1">
            <a:spLocks noGrp="1"/>
          </p:cNvSpPr>
          <p:nvPr>
            <p:ph type="ctrTitle" idx="2"/>
          </p:nvPr>
        </p:nvSpPr>
        <p:spPr>
          <a:xfrm>
            <a:off x="6054555" y="137319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Impute missing values</a:t>
            </a:r>
            <a:endParaRPr dirty="0"/>
          </a:p>
        </p:txBody>
      </p:sp>
      <p:sp>
        <p:nvSpPr>
          <p:cNvPr id="602" name="Google Shape;602;p30"/>
          <p:cNvSpPr txBox="1">
            <a:spLocks noGrp="1"/>
          </p:cNvSpPr>
          <p:nvPr>
            <p:ph type="ctrTitle" idx="4"/>
          </p:nvPr>
        </p:nvSpPr>
        <p:spPr>
          <a:xfrm>
            <a:off x="1218541" y="277880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Handle Outliers</a:t>
            </a:r>
            <a:endParaRPr dirty="0"/>
          </a:p>
        </p:txBody>
      </p:sp>
      <p:sp>
        <p:nvSpPr>
          <p:cNvPr id="603" name="Google Shape;603;p30"/>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Join all data together to form a solid picture</a:t>
            </a:r>
            <a:endParaRPr dirty="0"/>
          </a:p>
        </p:txBody>
      </p:sp>
      <p:sp>
        <p:nvSpPr>
          <p:cNvPr id="604" name="Google Shape;604;p30"/>
          <p:cNvSpPr txBox="1">
            <a:spLocks noGrp="1"/>
          </p:cNvSpPr>
          <p:nvPr>
            <p:ph type="ctrTitle"/>
          </p:nvPr>
        </p:nvSpPr>
        <p:spPr>
          <a:xfrm>
            <a:off x="1218541" y="137319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Organize</a:t>
            </a:r>
            <a:endParaRPr dirty="0"/>
          </a:p>
        </p:txBody>
      </p:sp>
      <p:sp>
        <p:nvSpPr>
          <p:cNvPr id="605" name="Google Shape;605;p30"/>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O</a:t>
            </a:r>
            <a:r>
              <a:rPr lang="en" dirty="0"/>
              <a:t>rganize the data</a:t>
            </a:r>
            <a:r>
              <a:rPr lang="en-US" dirty="0"/>
              <a:t>s</a:t>
            </a:r>
            <a:r>
              <a:rPr lang="en" dirty="0"/>
              <a:t>et and determine what needs to be cleaned</a:t>
            </a:r>
            <a:endParaRPr dirty="0"/>
          </a:p>
        </p:txBody>
      </p:sp>
      <p:sp>
        <p:nvSpPr>
          <p:cNvPr id="606" name="Google Shape;606;p30"/>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F</a:t>
            </a:r>
            <a:r>
              <a:rPr lang="en" dirty="0"/>
              <a:t>ill missing data with average values</a:t>
            </a:r>
            <a:endParaRPr dirty="0"/>
          </a:p>
        </p:txBody>
      </p:sp>
      <p:sp>
        <p:nvSpPr>
          <p:cNvPr id="607" name="Google Shape;607;p30"/>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Drop irrelevant data</a:t>
            </a:r>
            <a:endParaRPr dirty="0"/>
          </a:p>
        </p:txBody>
      </p:sp>
      <p:sp>
        <p:nvSpPr>
          <p:cNvPr id="608" name="Google Shape;608;p30"/>
          <p:cNvSpPr txBox="1">
            <a:spLocks noGrp="1"/>
          </p:cNvSpPr>
          <p:nvPr>
            <p:ph type="ctrTitle" idx="6"/>
          </p:nvPr>
        </p:nvSpPr>
        <p:spPr>
          <a:xfrm>
            <a:off x="6054555" y="277880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Merge Data</a:t>
            </a:r>
            <a:endParaRPr dirty="0"/>
          </a:p>
        </p:txBody>
      </p:sp>
      <p:sp>
        <p:nvSpPr>
          <p:cNvPr id="610" name="Google Shape;610;p30"/>
          <p:cNvSpPr/>
          <p:nvPr/>
        </p:nvSpPr>
        <p:spPr>
          <a:xfrm>
            <a:off x="3510825" y="308237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0"/>
          <p:cNvSpPr/>
          <p:nvPr/>
        </p:nvSpPr>
        <p:spPr>
          <a:xfrm>
            <a:off x="4909275" y="16739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4909275" y="30823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13" name="Google Shape;613;p30"/>
          <p:cNvCxnSpPr>
            <a:cxnSpLocks/>
            <a:stCxn id="609" idx="3"/>
            <a:endCxn id="611" idx="1"/>
          </p:cNvCxnSpPr>
          <p:nvPr/>
        </p:nvCxnSpPr>
        <p:spPr>
          <a:xfrm>
            <a:off x="4234725" y="203592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614" name="Google Shape;614;p30"/>
          <p:cNvCxnSpPr>
            <a:cxnSpLocks/>
            <a:stCxn id="611" idx="2"/>
            <a:endCxn id="610" idx="0"/>
          </p:cNvCxnSpPr>
          <p:nvPr/>
        </p:nvCxnSpPr>
        <p:spPr>
          <a:xfrm rot="5400000">
            <a:off x="4229775" y="2041025"/>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615" name="Google Shape;615;p30"/>
          <p:cNvCxnSpPr>
            <a:cxnSpLocks/>
            <a:stCxn id="610" idx="3"/>
            <a:endCxn id="612" idx="1"/>
          </p:cNvCxnSpPr>
          <p:nvPr/>
        </p:nvCxnSpPr>
        <p:spPr>
          <a:xfrm>
            <a:off x="4234725" y="3444325"/>
            <a:ext cx="674700" cy="0"/>
          </a:xfrm>
          <a:prstGeom prst="straightConnector1">
            <a:avLst/>
          </a:prstGeom>
          <a:noFill/>
          <a:ln w="9525" cap="flat" cmpd="sng">
            <a:solidFill>
              <a:schemeClr val="lt2"/>
            </a:solidFill>
            <a:prstDash val="solid"/>
            <a:round/>
            <a:headEnd type="none" w="med" len="med"/>
            <a:tailEnd type="none" w="med" len="med"/>
          </a:ln>
        </p:spPr>
      </p:cxnSp>
      <p:grpSp>
        <p:nvGrpSpPr>
          <p:cNvPr id="622" name="Google Shape;622;p30"/>
          <p:cNvGrpSpPr/>
          <p:nvPr/>
        </p:nvGrpSpPr>
        <p:grpSpPr>
          <a:xfrm>
            <a:off x="3630590" y="3198869"/>
            <a:ext cx="484361" cy="484405"/>
            <a:chOff x="4890434" y="4287389"/>
            <a:chExt cx="345997" cy="346029"/>
          </a:xfrm>
        </p:grpSpPr>
        <p:sp>
          <p:nvSpPr>
            <p:cNvPr id="623" name="Google Shape;623;p3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12577;p62">
            <a:extLst>
              <a:ext uri="{FF2B5EF4-FFF2-40B4-BE49-F238E27FC236}">
                <a16:creationId xmlns:a16="http://schemas.microsoft.com/office/drawing/2014/main" id="{CB88C181-D7F4-0BD7-8E57-ABBD10CC15A5}"/>
              </a:ext>
            </a:extLst>
          </p:cNvPr>
          <p:cNvGrpSpPr/>
          <p:nvPr/>
        </p:nvGrpSpPr>
        <p:grpSpPr>
          <a:xfrm>
            <a:off x="3588272" y="1726409"/>
            <a:ext cx="484328" cy="601959"/>
            <a:chOff x="1396957" y="4287365"/>
            <a:chExt cx="301861" cy="332871"/>
          </a:xfrm>
          <a:solidFill>
            <a:srgbClr val="002845"/>
          </a:solidFill>
        </p:grpSpPr>
        <p:sp>
          <p:nvSpPr>
            <p:cNvPr id="71" name="Google Shape;12578;p62">
              <a:extLst>
                <a:ext uri="{FF2B5EF4-FFF2-40B4-BE49-F238E27FC236}">
                  <a16:creationId xmlns:a16="http://schemas.microsoft.com/office/drawing/2014/main" id="{4F2EF7DC-1E75-C8AB-D267-F9E1C73D2334}"/>
                </a:ext>
              </a:extLst>
            </p:cNvPr>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579;p62">
              <a:extLst>
                <a:ext uri="{FF2B5EF4-FFF2-40B4-BE49-F238E27FC236}">
                  <a16:creationId xmlns:a16="http://schemas.microsoft.com/office/drawing/2014/main" id="{A1623C0F-2C65-5990-CFFE-ED3B2BE30ED9}"/>
                </a:ext>
              </a:extLst>
            </p:cNvPr>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580;p62">
              <a:extLst>
                <a:ext uri="{FF2B5EF4-FFF2-40B4-BE49-F238E27FC236}">
                  <a16:creationId xmlns:a16="http://schemas.microsoft.com/office/drawing/2014/main" id="{550D3FAE-79CB-2AE4-306D-E201459E393C}"/>
                </a:ext>
              </a:extLst>
            </p:cNvPr>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581;p62">
              <a:extLst>
                <a:ext uri="{FF2B5EF4-FFF2-40B4-BE49-F238E27FC236}">
                  <a16:creationId xmlns:a16="http://schemas.microsoft.com/office/drawing/2014/main" id="{485443B1-6B6D-7873-8B70-E997B8F25C98}"/>
                </a:ext>
              </a:extLst>
            </p:cNvPr>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582;p62">
              <a:extLst>
                <a:ext uri="{FF2B5EF4-FFF2-40B4-BE49-F238E27FC236}">
                  <a16:creationId xmlns:a16="http://schemas.microsoft.com/office/drawing/2014/main" id="{244219B0-23B5-BCB7-766F-88DEAE103B18}"/>
                </a:ext>
              </a:extLst>
            </p:cNvPr>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583;p62">
              <a:extLst>
                <a:ext uri="{FF2B5EF4-FFF2-40B4-BE49-F238E27FC236}">
                  <a16:creationId xmlns:a16="http://schemas.microsoft.com/office/drawing/2014/main" id="{36A15679-1FC4-5AEB-75D5-360A91C8D3F9}"/>
                </a:ext>
              </a:extLst>
            </p:cNvPr>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584;p62">
              <a:extLst>
                <a:ext uri="{FF2B5EF4-FFF2-40B4-BE49-F238E27FC236}">
                  <a16:creationId xmlns:a16="http://schemas.microsoft.com/office/drawing/2014/main" id="{F2DA3BB1-A716-EEE1-D4E5-4A02B3A2451C}"/>
                </a:ext>
              </a:extLst>
            </p:cNvPr>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585;p62">
              <a:extLst>
                <a:ext uri="{FF2B5EF4-FFF2-40B4-BE49-F238E27FC236}">
                  <a16:creationId xmlns:a16="http://schemas.microsoft.com/office/drawing/2014/main" id="{72F2DA5B-8457-58F0-3B2D-C71569B3051E}"/>
                </a:ext>
              </a:extLst>
            </p:cNvPr>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586;p62">
              <a:extLst>
                <a:ext uri="{FF2B5EF4-FFF2-40B4-BE49-F238E27FC236}">
                  <a16:creationId xmlns:a16="http://schemas.microsoft.com/office/drawing/2014/main" id="{111220AC-073F-0E1C-6C71-3E53CC507C2C}"/>
                </a:ext>
              </a:extLst>
            </p:cNvPr>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587;p62">
              <a:extLst>
                <a:ext uri="{FF2B5EF4-FFF2-40B4-BE49-F238E27FC236}">
                  <a16:creationId xmlns:a16="http://schemas.microsoft.com/office/drawing/2014/main" id="{EA73EC24-0493-A9BF-D6C6-1B4B91121EEB}"/>
                </a:ext>
              </a:extLst>
            </p:cNvPr>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588;p62">
              <a:extLst>
                <a:ext uri="{FF2B5EF4-FFF2-40B4-BE49-F238E27FC236}">
                  <a16:creationId xmlns:a16="http://schemas.microsoft.com/office/drawing/2014/main" id="{4B7FC70C-A9AC-848E-13DA-FD71CBA8249C}"/>
                </a:ext>
              </a:extLst>
            </p:cNvPr>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589;p62">
              <a:extLst>
                <a:ext uri="{FF2B5EF4-FFF2-40B4-BE49-F238E27FC236}">
                  <a16:creationId xmlns:a16="http://schemas.microsoft.com/office/drawing/2014/main" id="{51D7E270-6919-209E-A025-5C12565C29B7}"/>
                </a:ext>
              </a:extLst>
            </p:cNvPr>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590;p62">
              <a:extLst>
                <a:ext uri="{FF2B5EF4-FFF2-40B4-BE49-F238E27FC236}">
                  <a16:creationId xmlns:a16="http://schemas.microsoft.com/office/drawing/2014/main" id="{8B1DDF46-CB5A-BABC-3113-4705DE4E1F79}"/>
                </a:ext>
              </a:extLst>
            </p:cNvPr>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591;p62">
              <a:extLst>
                <a:ext uri="{FF2B5EF4-FFF2-40B4-BE49-F238E27FC236}">
                  <a16:creationId xmlns:a16="http://schemas.microsoft.com/office/drawing/2014/main" id="{05C6B790-25C2-EDD1-F565-F12BC349F733}"/>
                </a:ext>
              </a:extLst>
            </p:cNvPr>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592;p62">
              <a:extLst>
                <a:ext uri="{FF2B5EF4-FFF2-40B4-BE49-F238E27FC236}">
                  <a16:creationId xmlns:a16="http://schemas.microsoft.com/office/drawing/2014/main" id="{476D7182-11DD-E8F5-9101-D947613A4729}"/>
                </a:ext>
              </a:extLst>
            </p:cNvPr>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12631;p62">
            <a:extLst>
              <a:ext uri="{FF2B5EF4-FFF2-40B4-BE49-F238E27FC236}">
                <a16:creationId xmlns:a16="http://schemas.microsoft.com/office/drawing/2014/main" id="{A02F494A-0AF6-A510-31BF-6EE9A11CAE9D}"/>
              </a:ext>
            </a:extLst>
          </p:cNvPr>
          <p:cNvGrpSpPr/>
          <p:nvPr/>
        </p:nvGrpSpPr>
        <p:grpSpPr>
          <a:xfrm>
            <a:off x="5028267" y="1803580"/>
            <a:ext cx="485916" cy="480247"/>
            <a:chOff x="3441065" y="4302505"/>
            <a:chExt cx="337069" cy="302593"/>
          </a:xfrm>
          <a:solidFill>
            <a:srgbClr val="002845"/>
          </a:solidFill>
        </p:grpSpPr>
        <p:sp>
          <p:nvSpPr>
            <p:cNvPr id="87" name="Google Shape;12632;p62">
              <a:extLst>
                <a:ext uri="{FF2B5EF4-FFF2-40B4-BE49-F238E27FC236}">
                  <a16:creationId xmlns:a16="http://schemas.microsoft.com/office/drawing/2014/main" id="{16051A1C-7ACC-5CF3-90E2-B3FFF4E1860B}"/>
                </a:ext>
              </a:extLst>
            </p:cNvPr>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633;p62">
              <a:extLst>
                <a:ext uri="{FF2B5EF4-FFF2-40B4-BE49-F238E27FC236}">
                  <a16:creationId xmlns:a16="http://schemas.microsoft.com/office/drawing/2014/main" id="{3750B411-F488-15D1-5D30-005728DC10AC}"/>
                </a:ext>
              </a:extLst>
            </p:cNvPr>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634;p62">
              <a:extLst>
                <a:ext uri="{FF2B5EF4-FFF2-40B4-BE49-F238E27FC236}">
                  <a16:creationId xmlns:a16="http://schemas.microsoft.com/office/drawing/2014/main" id="{DC43AA76-48CC-C4A2-52BD-142A1420BBDE}"/>
                </a:ext>
              </a:extLst>
            </p:cNvPr>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635;p62">
              <a:extLst>
                <a:ext uri="{FF2B5EF4-FFF2-40B4-BE49-F238E27FC236}">
                  <a16:creationId xmlns:a16="http://schemas.microsoft.com/office/drawing/2014/main" id="{27E0A415-716F-4FD1-DB43-C314F5DAA44C}"/>
                </a:ext>
              </a:extLst>
            </p:cNvPr>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636;p62">
              <a:extLst>
                <a:ext uri="{FF2B5EF4-FFF2-40B4-BE49-F238E27FC236}">
                  <a16:creationId xmlns:a16="http://schemas.microsoft.com/office/drawing/2014/main" id="{A69DA3DF-7EAF-932F-1D39-C3FE39F7311D}"/>
                </a:ext>
              </a:extLst>
            </p:cNvPr>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637;p62">
              <a:extLst>
                <a:ext uri="{FF2B5EF4-FFF2-40B4-BE49-F238E27FC236}">
                  <a16:creationId xmlns:a16="http://schemas.microsoft.com/office/drawing/2014/main" id="{39138F57-68FB-EE52-07BA-A462D2207D90}"/>
                </a:ext>
              </a:extLst>
            </p:cNvPr>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638;p62">
              <a:extLst>
                <a:ext uri="{FF2B5EF4-FFF2-40B4-BE49-F238E27FC236}">
                  <a16:creationId xmlns:a16="http://schemas.microsoft.com/office/drawing/2014/main" id="{99BD9D4F-A712-BA6E-DC57-3214F4F956A0}"/>
                </a:ext>
              </a:extLst>
            </p:cNvPr>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639;p62">
              <a:extLst>
                <a:ext uri="{FF2B5EF4-FFF2-40B4-BE49-F238E27FC236}">
                  <a16:creationId xmlns:a16="http://schemas.microsoft.com/office/drawing/2014/main" id="{904F4FFB-3E2E-43EA-75DB-718B97CEFECE}"/>
                </a:ext>
              </a:extLst>
            </p:cNvPr>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640;p62">
              <a:extLst>
                <a:ext uri="{FF2B5EF4-FFF2-40B4-BE49-F238E27FC236}">
                  <a16:creationId xmlns:a16="http://schemas.microsoft.com/office/drawing/2014/main" id="{B3FBF9DF-35B6-7752-7379-9B9E471D3107}"/>
                </a:ext>
              </a:extLst>
            </p:cNvPr>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641;p62">
              <a:extLst>
                <a:ext uri="{FF2B5EF4-FFF2-40B4-BE49-F238E27FC236}">
                  <a16:creationId xmlns:a16="http://schemas.microsoft.com/office/drawing/2014/main" id="{6116D28C-24D3-CE7F-E201-A8C4A53AE519}"/>
                </a:ext>
              </a:extLst>
            </p:cNvPr>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642;p62">
              <a:extLst>
                <a:ext uri="{FF2B5EF4-FFF2-40B4-BE49-F238E27FC236}">
                  <a16:creationId xmlns:a16="http://schemas.microsoft.com/office/drawing/2014/main" id="{B8CDF2D4-A847-9948-C4ED-6FB1CE352269}"/>
                </a:ext>
              </a:extLst>
            </p:cNvPr>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643;p62">
              <a:extLst>
                <a:ext uri="{FF2B5EF4-FFF2-40B4-BE49-F238E27FC236}">
                  <a16:creationId xmlns:a16="http://schemas.microsoft.com/office/drawing/2014/main" id="{79786BF8-D66C-FBB6-5765-1819F6DC56D7}"/>
                </a:ext>
              </a:extLst>
            </p:cNvPr>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644;p62">
              <a:extLst>
                <a:ext uri="{FF2B5EF4-FFF2-40B4-BE49-F238E27FC236}">
                  <a16:creationId xmlns:a16="http://schemas.microsoft.com/office/drawing/2014/main" id="{0BAA7169-396C-1936-E106-DBE13375BFF9}"/>
                </a:ext>
              </a:extLst>
            </p:cNvPr>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2593;p62">
            <a:extLst>
              <a:ext uri="{FF2B5EF4-FFF2-40B4-BE49-F238E27FC236}">
                <a16:creationId xmlns:a16="http://schemas.microsoft.com/office/drawing/2014/main" id="{EE4DD649-0A23-C69B-5700-154EF4CCEEB2}"/>
              </a:ext>
            </a:extLst>
          </p:cNvPr>
          <p:cNvGrpSpPr/>
          <p:nvPr/>
        </p:nvGrpSpPr>
        <p:grpSpPr>
          <a:xfrm>
            <a:off x="4940725" y="3145503"/>
            <a:ext cx="661150" cy="577795"/>
            <a:chOff x="1865381" y="4277506"/>
            <a:chExt cx="396131" cy="355612"/>
          </a:xfrm>
          <a:solidFill>
            <a:srgbClr val="002845"/>
          </a:solidFill>
        </p:grpSpPr>
        <p:sp>
          <p:nvSpPr>
            <p:cNvPr id="111" name="Google Shape;12594;p62">
              <a:extLst>
                <a:ext uri="{FF2B5EF4-FFF2-40B4-BE49-F238E27FC236}">
                  <a16:creationId xmlns:a16="http://schemas.microsoft.com/office/drawing/2014/main" id="{096788AA-D006-7B47-4074-7D4B4EB4AA7A}"/>
                </a:ext>
              </a:extLst>
            </p:cNvPr>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595;p62">
              <a:extLst>
                <a:ext uri="{FF2B5EF4-FFF2-40B4-BE49-F238E27FC236}">
                  <a16:creationId xmlns:a16="http://schemas.microsoft.com/office/drawing/2014/main" id="{CED558DB-3497-71A6-CE27-4172B725C3D5}"/>
                </a:ext>
              </a:extLst>
            </p:cNvPr>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596;p62">
              <a:extLst>
                <a:ext uri="{FF2B5EF4-FFF2-40B4-BE49-F238E27FC236}">
                  <a16:creationId xmlns:a16="http://schemas.microsoft.com/office/drawing/2014/main" id="{D520A980-0F7F-B3D9-D9D5-A6ADBA39E275}"/>
                </a:ext>
              </a:extLst>
            </p:cNvPr>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597;p62">
              <a:extLst>
                <a:ext uri="{FF2B5EF4-FFF2-40B4-BE49-F238E27FC236}">
                  <a16:creationId xmlns:a16="http://schemas.microsoft.com/office/drawing/2014/main" id="{032FF534-AC1E-E251-B94C-85FB70FD2EF5}"/>
                </a:ext>
              </a:extLst>
            </p:cNvPr>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598;p62">
              <a:extLst>
                <a:ext uri="{FF2B5EF4-FFF2-40B4-BE49-F238E27FC236}">
                  <a16:creationId xmlns:a16="http://schemas.microsoft.com/office/drawing/2014/main" id="{2478C2C3-11F2-C533-9047-E32954A1EB9A}"/>
                </a:ext>
              </a:extLst>
            </p:cNvPr>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599;p62">
              <a:extLst>
                <a:ext uri="{FF2B5EF4-FFF2-40B4-BE49-F238E27FC236}">
                  <a16:creationId xmlns:a16="http://schemas.microsoft.com/office/drawing/2014/main" id="{51FC6071-2F3B-AACC-967D-330758F07280}"/>
                </a:ext>
              </a:extLst>
            </p:cNvPr>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87;p32">
            <a:extLst>
              <a:ext uri="{FF2B5EF4-FFF2-40B4-BE49-F238E27FC236}">
                <a16:creationId xmlns:a16="http://schemas.microsoft.com/office/drawing/2014/main" id="{3A874E1F-7ED6-8D4F-F58F-44CC89A16981}"/>
              </a:ext>
            </a:extLst>
          </p:cNvPr>
          <p:cNvSpPr txBox="1">
            <a:spLocks noGrp="1"/>
          </p:cNvSpPr>
          <p:nvPr>
            <p:ph type="ctrTitle"/>
          </p:nvPr>
        </p:nvSpPr>
        <p:spPr>
          <a:xfrm>
            <a:off x="1274512" y="1792429"/>
            <a:ext cx="4173227"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000" dirty="0"/>
              <a:t>Time-Changing Question:</a:t>
            </a:r>
          </a:p>
        </p:txBody>
      </p:sp>
      <p:sp>
        <p:nvSpPr>
          <p:cNvPr id="8" name="Google Shape;688;p32">
            <a:extLst>
              <a:ext uri="{FF2B5EF4-FFF2-40B4-BE49-F238E27FC236}">
                <a16:creationId xmlns:a16="http://schemas.microsoft.com/office/drawing/2014/main" id="{054CC69B-5FCD-01B4-DE67-9DA477082010}"/>
              </a:ext>
            </a:extLst>
          </p:cNvPr>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Do country taxes play an important factor in deciding a start-up’s success?</a:t>
            </a:r>
          </a:p>
        </p:txBody>
      </p:sp>
      <p:sp>
        <p:nvSpPr>
          <p:cNvPr id="9" name="Google Shape;689;p32">
            <a:extLst>
              <a:ext uri="{FF2B5EF4-FFF2-40B4-BE49-F238E27FC236}">
                <a16:creationId xmlns:a16="http://schemas.microsoft.com/office/drawing/2014/main" id="{6117F1DD-0B0D-C918-BF36-752E739F3495}"/>
              </a:ext>
            </a:extLst>
          </p:cNvPr>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0;p32">
            <a:extLst>
              <a:ext uri="{FF2B5EF4-FFF2-40B4-BE49-F238E27FC236}">
                <a16:creationId xmlns:a16="http://schemas.microsoft.com/office/drawing/2014/main" id="{A78230B4-D1DE-F38A-466B-75403DC438CF}"/>
              </a:ext>
            </a:extLst>
          </p:cNvPr>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09</a:t>
            </a:r>
            <a:endParaRPr dirty="0">
              <a:solidFill>
                <a:schemeClr val="dk2"/>
              </a:solidFill>
            </a:endParaRPr>
          </a:p>
        </p:txBody>
      </p:sp>
      <p:sp>
        <p:nvSpPr>
          <p:cNvPr id="11" name="Google Shape;691;p32">
            <a:extLst>
              <a:ext uri="{FF2B5EF4-FFF2-40B4-BE49-F238E27FC236}">
                <a16:creationId xmlns:a16="http://schemas.microsoft.com/office/drawing/2014/main" id="{41BE2196-CB85-D994-0882-853ED1FB4BD1}"/>
              </a:ext>
            </a:extLst>
          </p:cNvPr>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2;p32">
            <a:extLst>
              <a:ext uri="{FF2B5EF4-FFF2-40B4-BE49-F238E27FC236}">
                <a16:creationId xmlns:a16="http://schemas.microsoft.com/office/drawing/2014/main" id="{ED0A2941-CBA6-6FED-4E7E-7CD39F583DF4}"/>
              </a:ext>
            </a:extLst>
          </p:cNvPr>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693;p32">
            <a:extLst>
              <a:ext uri="{FF2B5EF4-FFF2-40B4-BE49-F238E27FC236}">
                <a16:creationId xmlns:a16="http://schemas.microsoft.com/office/drawing/2014/main" id="{1D2CFCEC-38AE-BC91-B8E8-81F3C49E17CC}"/>
              </a:ext>
            </a:extLst>
          </p:cNvPr>
          <p:cNvCxnSpPr>
            <a:stCxn id="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641652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87;p32">
            <a:extLst>
              <a:ext uri="{FF2B5EF4-FFF2-40B4-BE49-F238E27FC236}">
                <a16:creationId xmlns:a16="http://schemas.microsoft.com/office/drawing/2014/main" id="{3A874E1F-7ED6-8D4F-F58F-44CC89A16981}"/>
              </a:ext>
            </a:extLst>
          </p:cNvPr>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8" name="Google Shape;688;p32">
            <a:extLst>
              <a:ext uri="{FF2B5EF4-FFF2-40B4-BE49-F238E27FC236}">
                <a16:creationId xmlns:a16="http://schemas.microsoft.com/office/drawing/2014/main" id="{054CC69B-5FCD-01B4-DE67-9DA477082010}"/>
              </a:ext>
            </a:extLst>
          </p:cNvPr>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Two Approaches:</a:t>
            </a:r>
          </a:p>
          <a:p>
            <a:r>
              <a:rPr lang="en-US" dirty="0">
                <a:solidFill>
                  <a:srgbClr val="D4D4D4"/>
                </a:solidFill>
                <a:latin typeface="Consolas" panose="020B0609020204030204" pitchFamily="49" charset="0"/>
              </a:rPr>
              <a:t>1. Taxes W/ Company Status</a:t>
            </a:r>
          </a:p>
          <a:p>
            <a:r>
              <a:rPr lang="en-US" b="0" dirty="0">
                <a:solidFill>
                  <a:srgbClr val="D4D4D4"/>
                </a:solidFill>
                <a:effectLst/>
                <a:latin typeface="Consolas" panose="020B0609020204030204" pitchFamily="49" charset="0"/>
              </a:rPr>
              <a:t>2. Taxes </a:t>
            </a:r>
            <a:r>
              <a:rPr lang="en-US" dirty="0">
                <a:solidFill>
                  <a:srgbClr val="D4D4D4"/>
                </a:solidFill>
                <a:latin typeface="Consolas" panose="020B0609020204030204" pitchFamily="49" charset="0"/>
              </a:rPr>
              <a:t>W/ Avg Funding</a:t>
            </a:r>
            <a:endParaRPr lang="en-US" b="0" dirty="0">
              <a:solidFill>
                <a:srgbClr val="D4D4D4"/>
              </a:solidFill>
              <a:effectLst/>
              <a:latin typeface="Consolas" panose="020B0609020204030204" pitchFamily="49" charset="0"/>
            </a:endParaRPr>
          </a:p>
        </p:txBody>
      </p:sp>
      <p:sp>
        <p:nvSpPr>
          <p:cNvPr id="9" name="Google Shape;689;p32">
            <a:extLst>
              <a:ext uri="{FF2B5EF4-FFF2-40B4-BE49-F238E27FC236}">
                <a16:creationId xmlns:a16="http://schemas.microsoft.com/office/drawing/2014/main" id="{6117F1DD-0B0D-C918-BF36-752E739F3495}"/>
              </a:ext>
            </a:extLst>
          </p:cNvPr>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0;p32">
            <a:extLst>
              <a:ext uri="{FF2B5EF4-FFF2-40B4-BE49-F238E27FC236}">
                <a16:creationId xmlns:a16="http://schemas.microsoft.com/office/drawing/2014/main" id="{A78230B4-D1DE-F38A-466B-75403DC438CF}"/>
              </a:ext>
            </a:extLst>
          </p:cNvPr>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09</a:t>
            </a:r>
            <a:endParaRPr dirty="0">
              <a:solidFill>
                <a:schemeClr val="dk2"/>
              </a:solidFill>
            </a:endParaRPr>
          </a:p>
        </p:txBody>
      </p:sp>
      <p:sp>
        <p:nvSpPr>
          <p:cNvPr id="11" name="Google Shape;691;p32">
            <a:extLst>
              <a:ext uri="{FF2B5EF4-FFF2-40B4-BE49-F238E27FC236}">
                <a16:creationId xmlns:a16="http://schemas.microsoft.com/office/drawing/2014/main" id="{41BE2196-CB85-D994-0882-853ED1FB4BD1}"/>
              </a:ext>
            </a:extLst>
          </p:cNvPr>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2;p32">
            <a:extLst>
              <a:ext uri="{FF2B5EF4-FFF2-40B4-BE49-F238E27FC236}">
                <a16:creationId xmlns:a16="http://schemas.microsoft.com/office/drawing/2014/main" id="{ED0A2941-CBA6-6FED-4E7E-7CD39F583DF4}"/>
              </a:ext>
            </a:extLst>
          </p:cNvPr>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693;p32">
            <a:extLst>
              <a:ext uri="{FF2B5EF4-FFF2-40B4-BE49-F238E27FC236}">
                <a16:creationId xmlns:a16="http://schemas.microsoft.com/office/drawing/2014/main" id="{1D2CFCEC-38AE-BC91-B8E8-81F3C49E17CC}"/>
              </a:ext>
            </a:extLst>
          </p:cNvPr>
          <p:cNvCxnSpPr>
            <a:stCxn id="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245402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57959" y="162098"/>
            <a:ext cx="3808659" cy="461997"/>
          </a:xfrm>
          <a:prstGeom prst="rect">
            <a:avLst/>
          </a:prstGeom>
        </p:spPr>
        <p:txBody>
          <a:bodyPr spcFirstLastPara="1" wrap="square" lIns="91425" tIns="91425" rIns="91425" bIns="91425" anchor="b" anchorCtr="0">
            <a:noAutofit/>
          </a:bodyPr>
          <a:lstStyle/>
          <a:p>
            <a:pPr lvl="0"/>
            <a:r>
              <a:rPr lang="en-GB" sz="2400" dirty="0"/>
              <a:t>1. Taxes W/ Company Status</a:t>
            </a:r>
          </a:p>
        </p:txBody>
      </p:sp>
      <p:sp>
        <p:nvSpPr>
          <p:cNvPr id="83" name="TextBox 82">
            <a:extLst>
              <a:ext uri="{FF2B5EF4-FFF2-40B4-BE49-F238E27FC236}">
                <a16:creationId xmlns:a16="http://schemas.microsoft.com/office/drawing/2014/main" id="{AC5E723F-4AA2-40A7-831D-A0726C8E37A7}"/>
              </a:ext>
            </a:extLst>
          </p:cNvPr>
          <p:cNvSpPr txBox="1"/>
          <p:nvPr/>
        </p:nvSpPr>
        <p:spPr>
          <a:xfrm>
            <a:off x="209960" y="744789"/>
            <a:ext cx="1437321" cy="400110"/>
          </a:xfrm>
          <a:prstGeom prst="rect">
            <a:avLst/>
          </a:prstGeom>
          <a:noFill/>
        </p:spPr>
        <p:txBody>
          <a:bodyPr wrap="square" rtlCol="0">
            <a:spAutoFit/>
          </a:bodyPr>
          <a:lstStyle/>
          <a:p>
            <a:r>
              <a:rPr lang="en-US" sz="2000" b="1" dirty="0">
                <a:solidFill>
                  <a:schemeClr val="bg1"/>
                </a:solidFill>
                <a:latin typeface="Vivaldi" panose="03020602050506090804" pitchFamily="66" charset="0"/>
              </a:rPr>
              <a:t>Steps</a:t>
            </a:r>
            <a:r>
              <a:rPr lang="en-US" sz="2000" dirty="0">
                <a:solidFill>
                  <a:schemeClr val="bg1"/>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1065210" y="763587"/>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57959" y="1236699"/>
            <a:ext cx="1437322" cy="1503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Consolas" panose="020B0609020204030204" pitchFamily="49" charset="0"/>
              </a:rPr>
              <a:t>1. Scraped countries’ taxes from KPMG</a:t>
            </a:r>
          </a:p>
        </p:txBody>
      </p:sp>
      <p:grpSp>
        <p:nvGrpSpPr>
          <p:cNvPr id="49" name="Google Shape;1807;p52">
            <a:extLst>
              <a:ext uri="{FF2B5EF4-FFF2-40B4-BE49-F238E27FC236}">
                <a16:creationId xmlns:a16="http://schemas.microsoft.com/office/drawing/2014/main" id="{D4A382AB-FA3E-45EB-9CBE-8D956C8D4C1C}"/>
              </a:ext>
            </a:extLst>
          </p:cNvPr>
          <p:cNvGrpSpPr/>
          <p:nvPr/>
        </p:nvGrpSpPr>
        <p:grpSpPr>
          <a:xfrm rot="5400000">
            <a:off x="3850551" y="1769646"/>
            <a:ext cx="512898" cy="672211"/>
            <a:chOff x="4676550" y="2160575"/>
            <a:chExt cx="51400" cy="52500"/>
          </a:xfrm>
          <a:solidFill>
            <a:schemeClr val="bg2">
              <a:lumMod val="50000"/>
              <a:lumOff val="50000"/>
            </a:schemeClr>
          </a:solidFill>
        </p:grpSpPr>
        <p:sp>
          <p:nvSpPr>
            <p:cNvPr id="50" name="Google Shape;1808;p52">
              <a:extLst>
                <a:ext uri="{FF2B5EF4-FFF2-40B4-BE49-F238E27FC236}">
                  <a16:creationId xmlns:a16="http://schemas.microsoft.com/office/drawing/2014/main" id="{ABADE4AF-8F3A-497E-A4E3-B624608285AD}"/>
                </a:ext>
              </a:extLst>
            </p:cNvPr>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09;p52">
              <a:extLst>
                <a:ext uri="{FF2B5EF4-FFF2-40B4-BE49-F238E27FC236}">
                  <a16:creationId xmlns:a16="http://schemas.microsoft.com/office/drawing/2014/main" id="{82BFC137-A8ED-46AC-8651-54BADA45D74E}"/>
                </a:ext>
              </a:extLst>
            </p:cNvPr>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10;p52">
              <a:extLst>
                <a:ext uri="{FF2B5EF4-FFF2-40B4-BE49-F238E27FC236}">
                  <a16:creationId xmlns:a16="http://schemas.microsoft.com/office/drawing/2014/main" id="{7CFDA1C1-A52D-4727-B536-0FF325FCA363}"/>
                </a:ext>
              </a:extLst>
            </p:cNvPr>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807;p52">
            <a:extLst>
              <a:ext uri="{FF2B5EF4-FFF2-40B4-BE49-F238E27FC236}">
                <a16:creationId xmlns:a16="http://schemas.microsoft.com/office/drawing/2014/main" id="{2B5B4F03-4115-4067-A70C-65035B27F629}"/>
              </a:ext>
            </a:extLst>
          </p:cNvPr>
          <p:cNvGrpSpPr/>
          <p:nvPr/>
        </p:nvGrpSpPr>
        <p:grpSpPr>
          <a:xfrm rot="5400000">
            <a:off x="3850551" y="3195569"/>
            <a:ext cx="512898" cy="672211"/>
            <a:chOff x="4676550" y="2160575"/>
            <a:chExt cx="51400" cy="52500"/>
          </a:xfrm>
          <a:solidFill>
            <a:schemeClr val="bg2">
              <a:lumMod val="50000"/>
              <a:lumOff val="50000"/>
            </a:schemeClr>
          </a:solidFill>
        </p:grpSpPr>
        <p:sp>
          <p:nvSpPr>
            <p:cNvPr id="56" name="Google Shape;1808;p52">
              <a:extLst>
                <a:ext uri="{FF2B5EF4-FFF2-40B4-BE49-F238E27FC236}">
                  <a16:creationId xmlns:a16="http://schemas.microsoft.com/office/drawing/2014/main" id="{7D071FEE-8956-4FFF-B260-ED1C3B763570}"/>
                </a:ext>
              </a:extLst>
            </p:cNvPr>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09;p52">
              <a:extLst>
                <a:ext uri="{FF2B5EF4-FFF2-40B4-BE49-F238E27FC236}">
                  <a16:creationId xmlns:a16="http://schemas.microsoft.com/office/drawing/2014/main" id="{7EC3B7B2-A409-4A2D-ADF4-5EE2AAE146DA}"/>
                </a:ext>
              </a:extLst>
            </p:cNvPr>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10;p52">
              <a:extLst>
                <a:ext uri="{FF2B5EF4-FFF2-40B4-BE49-F238E27FC236}">
                  <a16:creationId xmlns:a16="http://schemas.microsoft.com/office/drawing/2014/main" id="{FEF048BD-38C4-44E0-8D89-B3433C7B356E}"/>
                </a:ext>
              </a:extLst>
            </p:cNvPr>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A89B7E19-3E65-4EFE-914E-89D70B43C29B}"/>
              </a:ext>
            </a:extLst>
          </p:cNvPr>
          <p:cNvPicPr>
            <a:picLocks noChangeAspect="1"/>
          </p:cNvPicPr>
          <p:nvPr/>
        </p:nvPicPr>
        <p:blipFill>
          <a:blip r:embed="rId3"/>
          <a:stretch>
            <a:fillRect/>
          </a:stretch>
        </p:blipFill>
        <p:spPr>
          <a:xfrm>
            <a:off x="2062586" y="944844"/>
            <a:ext cx="4239154" cy="763167"/>
          </a:xfrm>
          <a:prstGeom prst="rect">
            <a:avLst/>
          </a:prstGeom>
        </p:spPr>
      </p:pic>
      <p:pic>
        <p:nvPicPr>
          <p:cNvPr id="30" name="Picture 29">
            <a:extLst>
              <a:ext uri="{FF2B5EF4-FFF2-40B4-BE49-F238E27FC236}">
                <a16:creationId xmlns:a16="http://schemas.microsoft.com/office/drawing/2014/main" id="{46B54AE6-0EC7-463E-910E-8AA992172E57}"/>
              </a:ext>
            </a:extLst>
          </p:cNvPr>
          <p:cNvPicPr>
            <a:picLocks noChangeAspect="1"/>
          </p:cNvPicPr>
          <p:nvPr/>
        </p:nvPicPr>
        <p:blipFill>
          <a:blip r:embed="rId4"/>
          <a:stretch>
            <a:fillRect/>
          </a:stretch>
        </p:blipFill>
        <p:spPr>
          <a:xfrm>
            <a:off x="1846417" y="2440393"/>
            <a:ext cx="4671491" cy="681814"/>
          </a:xfrm>
          <a:prstGeom prst="rect">
            <a:avLst/>
          </a:prstGeom>
        </p:spPr>
      </p:pic>
      <p:pic>
        <p:nvPicPr>
          <p:cNvPr id="36" name="Picture 35">
            <a:extLst>
              <a:ext uri="{FF2B5EF4-FFF2-40B4-BE49-F238E27FC236}">
                <a16:creationId xmlns:a16="http://schemas.microsoft.com/office/drawing/2014/main" id="{68D8DC91-1BDC-4135-B944-F76327020F80}"/>
              </a:ext>
            </a:extLst>
          </p:cNvPr>
          <p:cNvPicPr>
            <a:picLocks noChangeAspect="1"/>
          </p:cNvPicPr>
          <p:nvPr/>
        </p:nvPicPr>
        <p:blipFill>
          <a:blip r:embed="rId5"/>
          <a:stretch>
            <a:fillRect/>
          </a:stretch>
        </p:blipFill>
        <p:spPr>
          <a:xfrm>
            <a:off x="1898906" y="3941392"/>
            <a:ext cx="5088399" cy="977951"/>
          </a:xfrm>
          <a:prstGeom prst="rect">
            <a:avLst/>
          </a:prstGeom>
        </p:spPr>
      </p:pic>
      <p:sp>
        <p:nvSpPr>
          <p:cNvPr id="63" name="Google Shape;688;p32">
            <a:extLst>
              <a:ext uri="{FF2B5EF4-FFF2-40B4-BE49-F238E27FC236}">
                <a16:creationId xmlns:a16="http://schemas.microsoft.com/office/drawing/2014/main" id="{C5E58CFA-CFC0-44FA-8A05-BFFCB6CB671C}"/>
              </a:ext>
            </a:extLst>
          </p:cNvPr>
          <p:cNvSpPr txBox="1">
            <a:spLocks/>
          </p:cNvSpPr>
          <p:nvPr/>
        </p:nvSpPr>
        <p:spPr>
          <a:xfrm>
            <a:off x="4443105" y="1875943"/>
            <a:ext cx="2415305" cy="289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Consolas" panose="020B0609020204030204" pitchFamily="49" charset="0"/>
              </a:rPr>
              <a:t>pd.read_html(pgSrc)</a:t>
            </a:r>
          </a:p>
        </p:txBody>
      </p:sp>
      <p:sp>
        <p:nvSpPr>
          <p:cNvPr id="65" name="Google Shape;688;p32">
            <a:extLst>
              <a:ext uri="{FF2B5EF4-FFF2-40B4-BE49-F238E27FC236}">
                <a16:creationId xmlns:a16="http://schemas.microsoft.com/office/drawing/2014/main" id="{7B02E8DA-7F15-418A-AD80-1EFEDFB8A7F0}"/>
              </a:ext>
            </a:extLst>
          </p:cNvPr>
          <p:cNvSpPr txBox="1">
            <a:spLocks/>
          </p:cNvSpPr>
          <p:nvPr/>
        </p:nvSpPr>
        <p:spPr>
          <a:xfrm>
            <a:off x="57959" y="3649546"/>
            <a:ext cx="1437322" cy="1503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Consolas" panose="020B0609020204030204" pitchFamily="49" charset="0"/>
              </a:rPr>
              <a:t>2. Cleaned scraped data</a:t>
            </a:r>
          </a:p>
        </p:txBody>
      </p:sp>
      <p:sp>
        <p:nvSpPr>
          <p:cNvPr id="67" name="Google Shape;688;p32">
            <a:extLst>
              <a:ext uri="{FF2B5EF4-FFF2-40B4-BE49-F238E27FC236}">
                <a16:creationId xmlns:a16="http://schemas.microsoft.com/office/drawing/2014/main" id="{C3E92FEC-51F5-4A96-BBA9-C5E154287CB9}"/>
              </a:ext>
            </a:extLst>
          </p:cNvPr>
          <p:cNvSpPr txBox="1">
            <a:spLocks/>
          </p:cNvSpPr>
          <p:nvPr/>
        </p:nvSpPr>
        <p:spPr>
          <a:xfrm>
            <a:off x="4443105" y="3253163"/>
            <a:ext cx="1813560" cy="289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100" dirty="0">
                <a:solidFill>
                  <a:schemeClr val="bg1"/>
                </a:solidFill>
                <a:latin typeface="Consolas" panose="020B0609020204030204" pitchFamily="49" charset="0"/>
              </a:rPr>
              <a:t>pycountry.countries.get(name=country)</a:t>
            </a:r>
          </a:p>
          <a:p>
            <a:pPr marL="114300" indent="0" algn="l">
              <a:buSzPct val="80000"/>
            </a:pPr>
            <a:r>
              <a:rPr lang="en-US" sz="1100" dirty="0">
                <a:solidFill>
                  <a:schemeClr val="bg1"/>
                </a:solidFill>
                <a:latin typeface="Consolas" panose="020B0609020204030204" pitchFamily="49" charset="0"/>
              </a:rPr>
              <a:t>.alpha_3</a:t>
            </a:r>
          </a:p>
        </p:txBody>
      </p:sp>
    </p:spTree>
    <p:extLst>
      <p:ext uri="{BB962C8B-B14F-4D97-AF65-F5344CB8AC3E}">
        <p14:creationId xmlns:p14="http://schemas.microsoft.com/office/powerpoint/2010/main" val="210674405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par>
                                <p:cTn id="25" presetID="10"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fade">
                                      <p:cBhvr>
                                        <p:cTn id="30" dur="500"/>
                                        <p:tgtEl>
                                          <p:spTgt spid="67"/>
                                        </p:tgtEl>
                                      </p:cBhvr>
                                    </p:animEffect>
                                  </p:childTnLst>
                                </p:cTn>
                              </p:par>
                              <p:par>
                                <p:cTn id="31" presetID="10"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63" grpId="0"/>
      <p:bldP spid="65" grpId="0"/>
      <p:bldP spid="6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57959" y="162098"/>
            <a:ext cx="3808659" cy="461997"/>
          </a:xfrm>
          <a:prstGeom prst="rect">
            <a:avLst/>
          </a:prstGeom>
        </p:spPr>
        <p:txBody>
          <a:bodyPr spcFirstLastPara="1" wrap="square" lIns="91425" tIns="91425" rIns="91425" bIns="91425" anchor="b" anchorCtr="0">
            <a:noAutofit/>
          </a:bodyPr>
          <a:lstStyle/>
          <a:p>
            <a:pPr lvl="0"/>
            <a:r>
              <a:rPr lang="en-GB" sz="2400" dirty="0"/>
              <a:t>1. Taxes W/ Company Status</a:t>
            </a:r>
          </a:p>
        </p:txBody>
      </p:sp>
      <p:sp>
        <p:nvSpPr>
          <p:cNvPr id="83" name="TextBox 82">
            <a:extLst>
              <a:ext uri="{FF2B5EF4-FFF2-40B4-BE49-F238E27FC236}">
                <a16:creationId xmlns:a16="http://schemas.microsoft.com/office/drawing/2014/main" id="{AC5E723F-4AA2-40A7-831D-A0726C8E37A7}"/>
              </a:ext>
            </a:extLst>
          </p:cNvPr>
          <p:cNvSpPr txBox="1"/>
          <p:nvPr/>
        </p:nvSpPr>
        <p:spPr>
          <a:xfrm>
            <a:off x="1192940" y="744789"/>
            <a:ext cx="1437321" cy="400110"/>
          </a:xfrm>
          <a:prstGeom prst="rect">
            <a:avLst/>
          </a:prstGeom>
          <a:noFill/>
        </p:spPr>
        <p:txBody>
          <a:bodyPr wrap="square" rtlCol="0">
            <a:spAutoFit/>
          </a:bodyPr>
          <a:lstStyle/>
          <a:p>
            <a:r>
              <a:rPr lang="en-US" sz="2000" b="1" dirty="0">
                <a:solidFill>
                  <a:schemeClr val="bg1"/>
                </a:solidFill>
                <a:latin typeface="Vivaldi" panose="03020602050506090804" pitchFamily="66" charset="0"/>
              </a:rPr>
              <a:t>Steps</a:t>
            </a:r>
            <a:r>
              <a:rPr lang="en-US" sz="2000" dirty="0">
                <a:solidFill>
                  <a:schemeClr val="bg1"/>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2048190" y="763587"/>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493401" y="1423883"/>
            <a:ext cx="337321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Consolas" panose="020B0609020204030204" pitchFamily="49" charset="0"/>
              </a:rPr>
              <a:t>3. Visualized #companies in each country in our dataset to choose taxes for the country that appeared the most</a:t>
            </a:r>
          </a:p>
        </p:txBody>
      </p:sp>
      <p:grpSp>
        <p:nvGrpSpPr>
          <p:cNvPr id="9" name="Google Shape;9791;p57">
            <a:extLst>
              <a:ext uri="{FF2B5EF4-FFF2-40B4-BE49-F238E27FC236}">
                <a16:creationId xmlns:a16="http://schemas.microsoft.com/office/drawing/2014/main" id="{B06997A6-7342-4906-9F37-D31475EB59DA}"/>
              </a:ext>
            </a:extLst>
          </p:cNvPr>
          <p:cNvGrpSpPr/>
          <p:nvPr/>
        </p:nvGrpSpPr>
        <p:grpSpPr>
          <a:xfrm>
            <a:off x="1390791" y="2436588"/>
            <a:ext cx="2145290" cy="1895791"/>
            <a:chOff x="7287122" y="1165658"/>
            <a:chExt cx="1219403" cy="1077585"/>
          </a:xfrm>
        </p:grpSpPr>
        <p:grpSp>
          <p:nvGrpSpPr>
            <p:cNvPr id="10" name="Google Shape;9792;p57">
              <a:extLst>
                <a:ext uri="{FF2B5EF4-FFF2-40B4-BE49-F238E27FC236}">
                  <a16:creationId xmlns:a16="http://schemas.microsoft.com/office/drawing/2014/main" id="{6C04526E-A606-462A-8443-857158F80032}"/>
                </a:ext>
              </a:extLst>
            </p:cNvPr>
            <p:cNvGrpSpPr/>
            <p:nvPr/>
          </p:nvGrpSpPr>
          <p:grpSpPr>
            <a:xfrm>
              <a:off x="7287122" y="1969722"/>
              <a:ext cx="1219403" cy="273521"/>
              <a:chOff x="7287122" y="1969722"/>
              <a:chExt cx="1219403" cy="273521"/>
            </a:xfrm>
          </p:grpSpPr>
          <p:sp>
            <p:nvSpPr>
              <p:cNvPr id="26" name="Google Shape;9793;p57">
                <a:extLst>
                  <a:ext uri="{FF2B5EF4-FFF2-40B4-BE49-F238E27FC236}">
                    <a16:creationId xmlns:a16="http://schemas.microsoft.com/office/drawing/2014/main" id="{0E807B24-B8EA-4FC3-972E-8296E0C37115}"/>
                  </a:ext>
                </a:extLst>
              </p:cNvPr>
              <p:cNvSpPr/>
              <p:nvPr/>
            </p:nvSpPr>
            <p:spPr>
              <a:xfrm flipH="1">
                <a:off x="8366247" y="1969722"/>
                <a:ext cx="140278" cy="273521"/>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9794;p57">
                <a:extLst>
                  <a:ext uri="{FF2B5EF4-FFF2-40B4-BE49-F238E27FC236}">
                    <a16:creationId xmlns:a16="http://schemas.microsoft.com/office/drawing/2014/main" id="{C6721BFE-12D5-4AD9-B4BA-C12F0EC8D628}"/>
                  </a:ext>
                </a:extLst>
              </p:cNvPr>
              <p:cNvGrpSpPr/>
              <p:nvPr/>
            </p:nvGrpSpPr>
            <p:grpSpPr>
              <a:xfrm>
                <a:off x="7287122" y="2066772"/>
                <a:ext cx="1133271" cy="88891"/>
                <a:chOff x="7287122" y="2066772"/>
                <a:chExt cx="1133271" cy="88891"/>
              </a:xfrm>
            </p:grpSpPr>
            <p:sp>
              <p:nvSpPr>
                <p:cNvPr id="28" name="Google Shape;9795;p57">
                  <a:extLst>
                    <a:ext uri="{FF2B5EF4-FFF2-40B4-BE49-F238E27FC236}">
                      <a16:creationId xmlns:a16="http://schemas.microsoft.com/office/drawing/2014/main" id="{CCC3C9C1-F7AA-4F64-98A9-C6AE8FC4C427}"/>
                    </a:ext>
                  </a:extLst>
                </p:cNvPr>
                <p:cNvSpPr/>
                <p:nvPr/>
              </p:nvSpPr>
              <p:spPr>
                <a:xfrm flipH="1">
                  <a:off x="7287122" y="2066772"/>
                  <a:ext cx="507103" cy="88891"/>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9796;p57">
                  <a:extLst>
                    <a:ext uri="{FF2B5EF4-FFF2-40B4-BE49-F238E27FC236}">
                      <a16:creationId xmlns:a16="http://schemas.microsoft.com/office/drawing/2014/main" id="{D5D594F6-C5C8-4ADE-B64C-1BF84360210D}"/>
                    </a:ext>
                  </a:extLst>
                </p:cNvPr>
                <p:cNvCxnSpPr>
                  <a:cxnSpLocks/>
                </p:cNvCxnSpPr>
                <p:nvPr/>
              </p:nvCxnSpPr>
              <p:spPr>
                <a:xfrm flipH="1">
                  <a:off x="7818476" y="2100600"/>
                  <a:ext cx="601917"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11" name="Google Shape;9797;p57">
              <a:extLst>
                <a:ext uri="{FF2B5EF4-FFF2-40B4-BE49-F238E27FC236}">
                  <a16:creationId xmlns:a16="http://schemas.microsoft.com/office/drawing/2014/main" id="{C15F8A6D-9DEF-49C9-870B-7219B0B03CD6}"/>
                </a:ext>
              </a:extLst>
            </p:cNvPr>
            <p:cNvGrpSpPr/>
            <p:nvPr/>
          </p:nvGrpSpPr>
          <p:grpSpPr>
            <a:xfrm>
              <a:off x="7287122" y="1712201"/>
              <a:ext cx="1219403" cy="246767"/>
              <a:chOff x="7287122" y="1712201"/>
              <a:chExt cx="1219403" cy="246767"/>
            </a:xfrm>
          </p:grpSpPr>
          <p:sp>
            <p:nvSpPr>
              <p:cNvPr id="22" name="Google Shape;9798;p57">
                <a:extLst>
                  <a:ext uri="{FF2B5EF4-FFF2-40B4-BE49-F238E27FC236}">
                    <a16:creationId xmlns:a16="http://schemas.microsoft.com/office/drawing/2014/main" id="{2065A600-41E8-40D0-8967-136AE7BA9BF1}"/>
                  </a:ext>
                </a:extLst>
              </p:cNvPr>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9799;p57">
                <a:extLst>
                  <a:ext uri="{FF2B5EF4-FFF2-40B4-BE49-F238E27FC236}">
                    <a16:creationId xmlns:a16="http://schemas.microsoft.com/office/drawing/2014/main" id="{1A9F184C-05F4-43FF-A0B7-F36438C9A119}"/>
                  </a:ext>
                </a:extLst>
              </p:cNvPr>
              <p:cNvGrpSpPr/>
              <p:nvPr/>
            </p:nvGrpSpPr>
            <p:grpSpPr>
              <a:xfrm>
                <a:off x="7287122" y="1822943"/>
                <a:ext cx="1005303" cy="116133"/>
                <a:chOff x="7287122" y="1822943"/>
                <a:chExt cx="1005303" cy="116133"/>
              </a:xfrm>
            </p:grpSpPr>
            <p:sp>
              <p:nvSpPr>
                <p:cNvPr id="24" name="Google Shape;9800;p57">
                  <a:extLst>
                    <a:ext uri="{FF2B5EF4-FFF2-40B4-BE49-F238E27FC236}">
                      <a16:creationId xmlns:a16="http://schemas.microsoft.com/office/drawing/2014/main" id="{E001AD65-26AB-45F0-BBC1-66B6ABBF959A}"/>
                    </a:ext>
                  </a:extLst>
                </p:cNvPr>
                <p:cNvSpPr/>
                <p:nvPr/>
              </p:nvSpPr>
              <p:spPr>
                <a:xfrm flipH="1">
                  <a:off x="7287122" y="1822943"/>
                  <a:ext cx="507103" cy="116133"/>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9801;p57">
                  <a:extLst>
                    <a:ext uri="{FF2B5EF4-FFF2-40B4-BE49-F238E27FC236}">
                      <a16:creationId xmlns:a16="http://schemas.microsoft.com/office/drawing/2014/main" id="{2449F529-4920-4922-8EAE-F98D8611B4CA}"/>
                    </a:ext>
                  </a:extLst>
                </p:cNvPr>
                <p:cNvCxnSpPr/>
                <p:nvPr/>
              </p:nvCxnSpPr>
              <p:spPr>
                <a:xfrm rot="10800000">
                  <a:off x="7818425" y="1879575"/>
                  <a:ext cx="474000" cy="0"/>
                </a:xfrm>
                <a:prstGeom prst="straightConnector1">
                  <a:avLst/>
                </a:prstGeom>
                <a:noFill/>
                <a:ln w="9525" cap="flat" cmpd="sng">
                  <a:solidFill>
                    <a:srgbClr val="00B050"/>
                  </a:solidFill>
                  <a:prstDash val="solid"/>
                  <a:round/>
                  <a:headEnd type="none" w="med" len="med"/>
                  <a:tailEnd type="oval" w="med" len="med"/>
                </a:ln>
              </p:spPr>
            </p:cxnSp>
          </p:grpSp>
        </p:grpSp>
        <p:grpSp>
          <p:nvGrpSpPr>
            <p:cNvPr id="12" name="Google Shape;9802;p57">
              <a:extLst>
                <a:ext uri="{FF2B5EF4-FFF2-40B4-BE49-F238E27FC236}">
                  <a16:creationId xmlns:a16="http://schemas.microsoft.com/office/drawing/2014/main" id="{CC76561B-755E-4E36-BF55-3185AE118967}"/>
                </a:ext>
              </a:extLst>
            </p:cNvPr>
            <p:cNvGrpSpPr/>
            <p:nvPr/>
          </p:nvGrpSpPr>
          <p:grpSpPr>
            <a:xfrm>
              <a:off x="7287122" y="1447520"/>
              <a:ext cx="1219403" cy="286667"/>
              <a:chOff x="7287122" y="1447520"/>
              <a:chExt cx="1219403" cy="286667"/>
            </a:xfrm>
          </p:grpSpPr>
          <p:sp>
            <p:nvSpPr>
              <p:cNvPr id="18" name="Google Shape;9803;p57">
                <a:extLst>
                  <a:ext uri="{FF2B5EF4-FFF2-40B4-BE49-F238E27FC236}">
                    <a16:creationId xmlns:a16="http://schemas.microsoft.com/office/drawing/2014/main" id="{B6E5B3F2-1FE7-4D77-9D86-AFFBD7E131DF}"/>
                  </a:ext>
                </a:extLst>
              </p:cNvPr>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9804;p57">
                <a:extLst>
                  <a:ext uri="{FF2B5EF4-FFF2-40B4-BE49-F238E27FC236}">
                    <a16:creationId xmlns:a16="http://schemas.microsoft.com/office/drawing/2014/main" id="{563D9C89-EF06-4903-9AE1-40372CF0BBDA}"/>
                  </a:ext>
                </a:extLst>
              </p:cNvPr>
              <p:cNvGrpSpPr/>
              <p:nvPr/>
            </p:nvGrpSpPr>
            <p:grpSpPr>
              <a:xfrm>
                <a:off x="7287122" y="1562058"/>
                <a:ext cx="852803" cy="116131"/>
                <a:chOff x="7287122" y="1562058"/>
                <a:chExt cx="852803" cy="116131"/>
              </a:xfrm>
            </p:grpSpPr>
            <p:sp>
              <p:nvSpPr>
                <p:cNvPr id="20" name="Google Shape;9805;p57">
                  <a:extLst>
                    <a:ext uri="{FF2B5EF4-FFF2-40B4-BE49-F238E27FC236}">
                      <a16:creationId xmlns:a16="http://schemas.microsoft.com/office/drawing/2014/main" id="{A87C438C-48E9-43DA-B0A8-89703E53E20B}"/>
                    </a:ext>
                  </a:extLst>
                </p:cNvPr>
                <p:cNvSpPr/>
                <p:nvPr/>
              </p:nvSpPr>
              <p:spPr>
                <a:xfrm flipH="1">
                  <a:off x="7287122" y="1562058"/>
                  <a:ext cx="507103" cy="116131"/>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9806;p57">
                  <a:extLst>
                    <a:ext uri="{FF2B5EF4-FFF2-40B4-BE49-F238E27FC236}">
                      <a16:creationId xmlns:a16="http://schemas.microsoft.com/office/drawing/2014/main" id="{4A660B52-F4F3-45F9-87CF-542C33278B61}"/>
                    </a:ext>
                  </a:extLst>
                </p:cNvPr>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13" name="Google Shape;9807;p57">
              <a:extLst>
                <a:ext uri="{FF2B5EF4-FFF2-40B4-BE49-F238E27FC236}">
                  <a16:creationId xmlns:a16="http://schemas.microsoft.com/office/drawing/2014/main" id="{E6B784D9-3612-44B6-9454-F769FFA7B692}"/>
                </a:ext>
              </a:extLst>
            </p:cNvPr>
            <p:cNvGrpSpPr/>
            <p:nvPr/>
          </p:nvGrpSpPr>
          <p:grpSpPr>
            <a:xfrm>
              <a:off x="7287122" y="1165658"/>
              <a:ext cx="1219403" cy="344253"/>
              <a:chOff x="7287122" y="1165658"/>
              <a:chExt cx="1219403" cy="344253"/>
            </a:xfrm>
          </p:grpSpPr>
          <p:sp>
            <p:nvSpPr>
              <p:cNvPr id="14" name="Google Shape;9808;p57">
                <a:extLst>
                  <a:ext uri="{FF2B5EF4-FFF2-40B4-BE49-F238E27FC236}">
                    <a16:creationId xmlns:a16="http://schemas.microsoft.com/office/drawing/2014/main" id="{C894CF87-9CB8-4B3B-8B6D-D05EC88D9DA1}"/>
                  </a:ext>
                </a:extLst>
              </p:cNvPr>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9809;p57">
                <a:extLst>
                  <a:ext uri="{FF2B5EF4-FFF2-40B4-BE49-F238E27FC236}">
                    <a16:creationId xmlns:a16="http://schemas.microsoft.com/office/drawing/2014/main" id="{9BCA96E0-31A2-4C8A-AABD-99D95B2F83A2}"/>
                  </a:ext>
                </a:extLst>
              </p:cNvPr>
              <p:cNvGrpSpPr/>
              <p:nvPr/>
            </p:nvGrpSpPr>
            <p:grpSpPr>
              <a:xfrm>
                <a:off x="7287122" y="1341015"/>
                <a:ext cx="695703" cy="93347"/>
                <a:chOff x="7287122" y="1341015"/>
                <a:chExt cx="695703" cy="93347"/>
              </a:xfrm>
            </p:grpSpPr>
            <p:sp>
              <p:nvSpPr>
                <p:cNvPr id="16" name="Google Shape;9810;p57">
                  <a:extLst>
                    <a:ext uri="{FF2B5EF4-FFF2-40B4-BE49-F238E27FC236}">
                      <a16:creationId xmlns:a16="http://schemas.microsoft.com/office/drawing/2014/main" id="{7DAB0762-E39D-41D7-A1C6-452E50DCEB0E}"/>
                    </a:ext>
                  </a:extLst>
                </p:cNvPr>
                <p:cNvSpPr/>
                <p:nvPr/>
              </p:nvSpPr>
              <p:spPr>
                <a:xfrm flipH="1">
                  <a:off x="7287122" y="1341015"/>
                  <a:ext cx="507103" cy="93347"/>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9811;p57">
                  <a:extLst>
                    <a:ext uri="{FF2B5EF4-FFF2-40B4-BE49-F238E27FC236}">
                      <a16:creationId xmlns:a16="http://schemas.microsoft.com/office/drawing/2014/main" id="{32E198EE-7877-43C6-822C-2D553D0BDA83}"/>
                    </a:ext>
                  </a:extLst>
                </p:cNvPr>
                <p:cNvCxnSpPr/>
                <p:nvPr/>
              </p:nvCxnSpPr>
              <p:spPr>
                <a:xfrm rot="10800000">
                  <a:off x="7818425" y="1377750"/>
                  <a:ext cx="164400" cy="0"/>
                </a:xfrm>
                <a:prstGeom prst="straightConnector1">
                  <a:avLst/>
                </a:prstGeom>
                <a:noFill/>
                <a:ln w="9525" cap="flat" cmpd="sng">
                  <a:solidFill>
                    <a:srgbClr val="FF0000"/>
                  </a:solidFill>
                  <a:prstDash val="solid"/>
                  <a:round/>
                  <a:headEnd type="none" w="med" len="med"/>
                  <a:tailEnd type="oval" w="med" len="med"/>
                </a:ln>
              </p:spPr>
            </p:cxnSp>
          </p:grpSp>
        </p:grpSp>
      </p:grpSp>
      <p:sp>
        <p:nvSpPr>
          <p:cNvPr id="4" name="Rectangle 3">
            <a:extLst>
              <a:ext uri="{FF2B5EF4-FFF2-40B4-BE49-F238E27FC236}">
                <a16:creationId xmlns:a16="http://schemas.microsoft.com/office/drawing/2014/main" id="{3A28963D-9A37-4592-A3FF-79EF21E934B0}"/>
              </a:ext>
            </a:extLst>
          </p:cNvPr>
          <p:cNvSpPr/>
          <p:nvPr/>
        </p:nvSpPr>
        <p:spPr>
          <a:xfrm>
            <a:off x="2833999" y="2531981"/>
            <a:ext cx="482824" cy="307777"/>
          </a:xfrm>
          <a:prstGeom prst="rect">
            <a:avLst/>
          </a:prstGeom>
        </p:spPr>
        <p:txBody>
          <a:bodyPr wrap="none">
            <a:spAutoFit/>
          </a:bodyPr>
          <a:lstStyle/>
          <a:p>
            <a:r>
              <a:rPr lang="en-US" dirty="0">
                <a:solidFill>
                  <a:schemeClr val="bg1"/>
                </a:solidFill>
                <a:latin typeface="Consolas" panose="020B0609020204030204" pitchFamily="49" charset="0"/>
              </a:rPr>
              <a:t>USA</a:t>
            </a:r>
            <a:endParaRPr lang="en-US" dirty="0"/>
          </a:p>
        </p:txBody>
      </p:sp>
      <p:sp>
        <p:nvSpPr>
          <p:cNvPr id="31" name="Rectangle 30">
            <a:extLst>
              <a:ext uri="{FF2B5EF4-FFF2-40B4-BE49-F238E27FC236}">
                <a16:creationId xmlns:a16="http://schemas.microsoft.com/office/drawing/2014/main" id="{CF59A879-FCBD-41CB-8E86-B91B8E050872}"/>
              </a:ext>
            </a:extLst>
          </p:cNvPr>
          <p:cNvSpPr/>
          <p:nvPr/>
        </p:nvSpPr>
        <p:spPr>
          <a:xfrm>
            <a:off x="2972192" y="2975216"/>
            <a:ext cx="184731" cy="307777"/>
          </a:xfrm>
          <a:prstGeom prst="rect">
            <a:avLst/>
          </a:prstGeom>
        </p:spPr>
        <p:txBody>
          <a:bodyPr wrap="none">
            <a:spAutoFit/>
          </a:bodyPr>
          <a:lstStyle/>
          <a:p>
            <a:endParaRPr lang="en-US" dirty="0"/>
          </a:p>
        </p:txBody>
      </p:sp>
      <p:sp>
        <p:nvSpPr>
          <p:cNvPr id="33" name="Rectangle 32">
            <a:extLst>
              <a:ext uri="{FF2B5EF4-FFF2-40B4-BE49-F238E27FC236}">
                <a16:creationId xmlns:a16="http://schemas.microsoft.com/office/drawing/2014/main" id="{9E629891-56A6-456A-8DDF-2E68FF1434E5}"/>
              </a:ext>
            </a:extLst>
          </p:cNvPr>
          <p:cNvSpPr/>
          <p:nvPr/>
        </p:nvSpPr>
        <p:spPr>
          <a:xfrm>
            <a:off x="2972192" y="3009271"/>
            <a:ext cx="482824" cy="307777"/>
          </a:xfrm>
          <a:prstGeom prst="rect">
            <a:avLst/>
          </a:prstGeom>
        </p:spPr>
        <p:txBody>
          <a:bodyPr wrap="none">
            <a:spAutoFit/>
          </a:bodyPr>
          <a:lstStyle/>
          <a:p>
            <a:r>
              <a:rPr lang="en-US" dirty="0">
                <a:solidFill>
                  <a:schemeClr val="bg1"/>
                </a:solidFill>
                <a:latin typeface="Consolas" panose="020B0609020204030204" pitchFamily="49" charset="0"/>
              </a:rPr>
              <a:t>N/A</a:t>
            </a:r>
            <a:endParaRPr lang="en-US" dirty="0"/>
          </a:p>
        </p:txBody>
      </p:sp>
      <p:sp>
        <p:nvSpPr>
          <p:cNvPr id="34" name="Rectangle 33">
            <a:extLst>
              <a:ext uri="{FF2B5EF4-FFF2-40B4-BE49-F238E27FC236}">
                <a16:creationId xmlns:a16="http://schemas.microsoft.com/office/drawing/2014/main" id="{245202A6-7608-46A9-A53C-6F8A79B52F0F}"/>
              </a:ext>
            </a:extLst>
          </p:cNvPr>
          <p:cNvSpPr/>
          <p:nvPr/>
        </p:nvSpPr>
        <p:spPr>
          <a:xfrm>
            <a:off x="3099208" y="3432604"/>
            <a:ext cx="482824" cy="307777"/>
          </a:xfrm>
          <a:prstGeom prst="rect">
            <a:avLst/>
          </a:prstGeom>
        </p:spPr>
        <p:txBody>
          <a:bodyPr wrap="none">
            <a:spAutoFit/>
          </a:bodyPr>
          <a:lstStyle/>
          <a:p>
            <a:r>
              <a:rPr lang="en-US" dirty="0">
                <a:solidFill>
                  <a:schemeClr val="bg1"/>
                </a:solidFill>
                <a:latin typeface="Consolas" panose="020B0609020204030204" pitchFamily="49" charset="0"/>
              </a:rPr>
              <a:t>GBR</a:t>
            </a:r>
            <a:endParaRPr lang="en-US" dirty="0"/>
          </a:p>
        </p:txBody>
      </p:sp>
      <p:sp>
        <p:nvSpPr>
          <p:cNvPr id="37" name="Rectangle 36">
            <a:extLst>
              <a:ext uri="{FF2B5EF4-FFF2-40B4-BE49-F238E27FC236}">
                <a16:creationId xmlns:a16="http://schemas.microsoft.com/office/drawing/2014/main" id="{891FCC2C-4464-4B89-B230-6A501855905E}"/>
              </a:ext>
            </a:extLst>
          </p:cNvPr>
          <p:cNvSpPr/>
          <p:nvPr/>
        </p:nvSpPr>
        <p:spPr>
          <a:xfrm rot="3616294">
            <a:off x="3220992" y="3861409"/>
            <a:ext cx="439544" cy="276999"/>
          </a:xfrm>
          <a:prstGeom prst="rect">
            <a:avLst/>
          </a:prstGeom>
        </p:spPr>
        <p:txBody>
          <a:bodyPr wrap="none">
            <a:spAutoFit/>
          </a:bodyPr>
          <a:lstStyle/>
          <a:p>
            <a:r>
              <a:rPr lang="en-US" sz="1200" dirty="0">
                <a:solidFill>
                  <a:schemeClr val="bg1"/>
                </a:solidFill>
                <a:latin typeface="Consolas" panose="020B0609020204030204" pitchFamily="49" charset="0"/>
              </a:rPr>
              <a:t>CAN</a:t>
            </a:r>
            <a:endParaRPr lang="en-US" dirty="0"/>
          </a:p>
        </p:txBody>
      </p:sp>
      <p:sp>
        <p:nvSpPr>
          <p:cNvPr id="38" name="Rectangle 37">
            <a:extLst>
              <a:ext uri="{FF2B5EF4-FFF2-40B4-BE49-F238E27FC236}">
                <a16:creationId xmlns:a16="http://schemas.microsoft.com/office/drawing/2014/main" id="{D09DCE97-185F-46D1-9746-2CCE1DF279EC}"/>
              </a:ext>
            </a:extLst>
          </p:cNvPr>
          <p:cNvSpPr/>
          <p:nvPr/>
        </p:nvSpPr>
        <p:spPr>
          <a:xfrm>
            <a:off x="1605760" y="2673316"/>
            <a:ext cx="482824" cy="307777"/>
          </a:xfrm>
          <a:prstGeom prst="rect">
            <a:avLst/>
          </a:prstGeom>
        </p:spPr>
        <p:txBody>
          <a:bodyPr wrap="none">
            <a:spAutoFit/>
          </a:bodyPr>
          <a:lstStyle/>
          <a:p>
            <a:r>
              <a:rPr lang="en-US" dirty="0">
                <a:solidFill>
                  <a:schemeClr val="bg1"/>
                </a:solidFill>
                <a:latin typeface="Consolas" panose="020B0609020204030204" pitchFamily="49" charset="0"/>
              </a:rPr>
              <a:t>35K</a:t>
            </a:r>
            <a:endParaRPr lang="en-US" dirty="0"/>
          </a:p>
        </p:txBody>
      </p:sp>
      <p:sp>
        <p:nvSpPr>
          <p:cNvPr id="39" name="Rectangle 38">
            <a:extLst>
              <a:ext uri="{FF2B5EF4-FFF2-40B4-BE49-F238E27FC236}">
                <a16:creationId xmlns:a16="http://schemas.microsoft.com/office/drawing/2014/main" id="{4BD62C13-3922-41D2-9FC7-FBD5285C87E9}"/>
              </a:ext>
            </a:extLst>
          </p:cNvPr>
          <p:cNvSpPr/>
          <p:nvPr/>
        </p:nvSpPr>
        <p:spPr>
          <a:xfrm>
            <a:off x="1656966" y="3079734"/>
            <a:ext cx="383438" cy="307777"/>
          </a:xfrm>
          <a:prstGeom prst="rect">
            <a:avLst/>
          </a:prstGeom>
        </p:spPr>
        <p:txBody>
          <a:bodyPr wrap="none">
            <a:spAutoFit/>
          </a:bodyPr>
          <a:lstStyle/>
          <a:p>
            <a:r>
              <a:rPr lang="en-US" dirty="0">
                <a:solidFill>
                  <a:schemeClr val="bg1"/>
                </a:solidFill>
                <a:latin typeface="Consolas" panose="020B0609020204030204" pitchFamily="49" charset="0"/>
              </a:rPr>
              <a:t>5K</a:t>
            </a:r>
            <a:endParaRPr lang="en-US" dirty="0"/>
          </a:p>
        </p:txBody>
      </p:sp>
      <p:sp>
        <p:nvSpPr>
          <p:cNvPr id="41" name="Rectangle 40">
            <a:extLst>
              <a:ext uri="{FF2B5EF4-FFF2-40B4-BE49-F238E27FC236}">
                <a16:creationId xmlns:a16="http://schemas.microsoft.com/office/drawing/2014/main" id="{C9D9FC7C-B6E0-42F5-AC8B-3E9E4CD19DAB}"/>
              </a:ext>
            </a:extLst>
          </p:cNvPr>
          <p:cNvSpPr/>
          <p:nvPr/>
        </p:nvSpPr>
        <p:spPr>
          <a:xfrm>
            <a:off x="1669876" y="3532060"/>
            <a:ext cx="383438" cy="307777"/>
          </a:xfrm>
          <a:prstGeom prst="rect">
            <a:avLst/>
          </a:prstGeom>
        </p:spPr>
        <p:txBody>
          <a:bodyPr wrap="none">
            <a:spAutoFit/>
          </a:bodyPr>
          <a:lstStyle/>
          <a:p>
            <a:r>
              <a:rPr lang="en-US" dirty="0">
                <a:solidFill>
                  <a:schemeClr val="bg1"/>
                </a:solidFill>
                <a:latin typeface="Consolas" panose="020B0609020204030204" pitchFamily="49" charset="0"/>
              </a:rPr>
              <a:t>4K</a:t>
            </a:r>
            <a:endParaRPr lang="en-US" dirty="0"/>
          </a:p>
        </p:txBody>
      </p:sp>
      <p:sp>
        <p:nvSpPr>
          <p:cNvPr id="42" name="Rectangle 41">
            <a:extLst>
              <a:ext uri="{FF2B5EF4-FFF2-40B4-BE49-F238E27FC236}">
                <a16:creationId xmlns:a16="http://schemas.microsoft.com/office/drawing/2014/main" id="{F2B9546C-596F-4E89-8972-7D23DDF3ED1B}"/>
              </a:ext>
            </a:extLst>
          </p:cNvPr>
          <p:cNvSpPr/>
          <p:nvPr/>
        </p:nvSpPr>
        <p:spPr>
          <a:xfrm>
            <a:off x="1600972" y="3946218"/>
            <a:ext cx="582211" cy="307777"/>
          </a:xfrm>
          <a:prstGeom prst="rect">
            <a:avLst/>
          </a:prstGeom>
        </p:spPr>
        <p:txBody>
          <a:bodyPr wrap="none">
            <a:spAutoFit/>
          </a:bodyPr>
          <a:lstStyle/>
          <a:p>
            <a:r>
              <a:rPr lang="en-US" dirty="0">
                <a:solidFill>
                  <a:schemeClr val="bg1"/>
                </a:solidFill>
                <a:latin typeface="Consolas" panose="020B0609020204030204" pitchFamily="49" charset="0"/>
              </a:rPr>
              <a:t>2.5K</a:t>
            </a:r>
            <a:endParaRPr lang="en-US" dirty="0"/>
          </a:p>
        </p:txBody>
      </p:sp>
      <p:sp>
        <p:nvSpPr>
          <p:cNvPr id="43" name="Rectangle 42">
            <a:extLst>
              <a:ext uri="{FF2B5EF4-FFF2-40B4-BE49-F238E27FC236}">
                <a16:creationId xmlns:a16="http://schemas.microsoft.com/office/drawing/2014/main" id="{CE998995-C19B-4F2E-97C4-24C8B3C2546F}"/>
              </a:ext>
            </a:extLst>
          </p:cNvPr>
          <p:cNvSpPr/>
          <p:nvPr/>
        </p:nvSpPr>
        <p:spPr>
          <a:xfrm>
            <a:off x="1390791" y="4398711"/>
            <a:ext cx="1178528" cy="307777"/>
          </a:xfrm>
          <a:prstGeom prst="rect">
            <a:avLst/>
          </a:prstGeom>
        </p:spPr>
        <p:txBody>
          <a:bodyPr wrap="none">
            <a:spAutoFit/>
          </a:bodyPr>
          <a:lstStyle/>
          <a:p>
            <a:r>
              <a:rPr lang="en-US" dirty="0">
                <a:solidFill>
                  <a:schemeClr val="bg1"/>
                </a:solidFill>
                <a:latin typeface="Consolas" panose="020B0609020204030204" pitchFamily="49" charset="0"/>
              </a:rPr>
              <a:t>#Companies</a:t>
            </a:r>
            <a:endParaRPr lang="en-US" dirty="0"/>
          </a:p>
        </p:txBody>
      </p:sp>
      <p:sp>
        <p:nvSpPr>
          <p:cNvPr id="44" name="Rectangle 43">
            <a:extLst>
              <a:ext uri="{FF2B5EF4-FFF2-40B4-BE49-F238E27FC236}">
                <a16:creationId xmlns:a16="http://schemas.microsoft.com/office/drawing/2014/main" id="{F232DE7D-7135-4483-9423-EE86D6C47884}"/>
              </a:ext>
            </a:extLst>
          </p:cNvPr>
          <p:cNvSpPr/>
          <p:nvPr/>
        </p:nvSpPr>
        <p:spPr>
          <a:xfrm>
            <a:off x="2912253" y="4386674"/>
            <a:ext cx="1000866" cy="523220"/>
          </a:xfrm>
          <a:prstGeom prst="rect">
            <a:avLst/>
          </a:prstGeom>
        </p:spPr>
        <p:txBody>
          <a:bodyPr wrap="square">
            <a:spAutoFit/>
          </a:bodyPr>
          <a:lstStyle/>
          <a:p>
            <a:pPr algn="ctr"/>
            <a:r>
              <a:rPr lang="en-US" dirty="0">
                <a:solidFill>
                  <a:schemeClr val="bg1"/>
                </a:solidFill>
                <a:latin typeface="Consolas" panose="020B0609020204030204" pitchFamily="49" charset="0"/>
              </a:rPr>
              <a:t>#Country Code</a:t>
            </a:r>
            <a:endParaRPr lang="en-US" dirty="0"/>
          </a:p>
        </p:txBody>
      </p:sp>
      <p:sp>
        <p:nvSpPr>
          <p:cNvPr id="55" name="Google Shape;688;p32">
            <a:extLst>
              <a:ext uri="{FF2B5EF4-FFF2-40B4-BE49-F238E27FC236}">
                <a16:creationId xmlns:a16="http://schemas.microsoft.com/office/drawing/2014/main" id="{17A3E7D1-6274-401C-AF95-3362F8627DB5}"/>
              </a:ext>
            </a:extLst>
          </p:cNvPr>
          <p:cNvSpPr txBox="1">
            <a:spLocks/>
          </p:cNvSpPr>
          <p:nvPr/>
        </p:nvSpPr>
        <p:spPr>
          <a:xfrm>
            <a:off x="4827132" y="909467"/>
            <a:ext cx="337321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Consolas" panose="020B0609020204030204" pitchFamily="49" charset="0"/>
              </a:rPr>
              <a:t>4. Initially chose USA</a:t>
            </a:r>
          </a:p>
          <a:p>
            <a:pPr marL="114300" indent="0" algn="l">
              <a:buSzPct val="80000"/>
            </a:pPr>
            <a:r>
              <a:rPr lang="en-US" sz="1400" dirty="0">
                <a:solidFill>
                  <a:schemeClr val="bg1"/>
                </a:solidFill>
                <a:latin typeface="Consolas" panose="020B0609020204030204" pitchFamily="49" charset="0"/>
              </a:rPr>
              <a:t>However…</a:t>
            </a:r>
          </a:p>
        </p:txBody>
      </p:sp>
      <p:cxnSp>
        <p:nvCxnSpPr>
          <p:cNvPr id="8" name="Straight Connector 7">
            <a:extLst>
              <a:ext uri="{FF2B5EF4-FFF2-40B4-BE49-F238E27FC236}">
                <a16:creationId xmlns:a16="http://schemas.microsoft.com/office/drawing/2014/main" id="{58D78FB2-AB46-4314-929F-2080BB517AE6}"/>
              </a:ext>
            </a:extLst>
          </p:cNvPr>
          <p:cNvCxnSpPr>
            <a:cxnSpLocks/>
            <a:endCxn id="35" idx="1"/>
          </p:cNvCxnSpPr>
          <p:nvPr/>
        </p:nvCxnSpPr>
        <p:spPr>
          <a:xfrm flipV="1">
            <a:off x="3536081" y="2003497"/>
            <a:ext cx="1465538" cy="653442"/>
          </a:xfrm>
          <a:prstGeom prst="line">
            <a:avLst/>
          </a:prstGeom>
          <a:ln>
            <a:solidFill>
              <a:srgbClr val="FF0000"/>
            </a:solidFill>
          </a:ln>
        </p:spPr>
        <p:style>
          <a:lnRef idx="1">
            <a:schemeClr val="accent4"/>
          </a:lnRef>
          <a:fillRef idx="0">
            <a:schemeClr val="accent4"/>
          </a:fillRef>
          <a:effectRef idx="0">
            <a:schemeClr val="accent4"/>
          </a:effectRef>
          <a:fontRef idx="minor">
            <a:schemeClr val="tx1"/>
          </a:fontRef>
        </p:style>
      </p:cxnSp>
      <p:sp>
        <p:nvSpPr>
          <p:cNvPr id="35" name="Oval 34">
            <a:extLst>
              <a:ext uri="{FF2B5EF4-FFF2-40B4-BE49-F238E27FC236}">
                <a16:creationId xmlns:a16="http://schemas.microsoft.com/office/drawing/2014/main" id="{0586E90E-5408-4D79-9597-A7A4E3B48802}"/>
              </a:ext>
            </a:extLst>
          </p:cNvPr>
          <p:cNvSpPr/>
          <p:nvPr/>
        </p:nvSpPr>
        <p:spPr>
          <a:xfrm>
            <a:off x="4313124" y="1493520"/>
            <a:ext cx="4701335" cy="34823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E45F9CBA-74CB-4154-ADBB-047823DA5CC8}"/>
              </a:ext>
            </a:extLst>
          </p:cNvPr>
          <p:cNvCxnSpPr>
            <a:cxnSpLocks/>
          </p:cNvCxnSpPr>
          <p:nvPr/>
        </p:nvCxnSpPr>
        <p:spPr>
          <a:xfrm>
            <a:off x="3536081" y="2656939"/>
            <a:ext cx="947262" cy="1327740"/>
          </a:xfrm>
          <a:prstGeom prst="line">
            <a:avLst/>
          </a:prstGeom>
          <a:ln>
            <a:solidFill>
              <a:srgbClr val="FF0000"/>
            </a:solidFill>
          </a:ln>
        </p:spPr>
        <p:style>
          <a:lnRef idx="1">
            <a:schemeClr val="accent4"/>
          </a:lnRef>
          <a:fillRef idx="0">
            <a:schemeClr val="accent4"/>
          </a:fillRef>
          <a:effectRef idx="0">
            <a:schemeClr val="accent4"/>
          </a:effectRef>
          <a:fontRef idx="minor">
            <a:schemeClr val="tx1"/>
          </a:fontRef>
        </p:style>
      </p:cxnSp>
      <p:pic>
        <p:nvPicPr>
          <p:cNvPr id="66" name="Picture 65">
            <a:extLst>
              <a:ext uri="{FF2B5EF4-FFF2-40B4-BE49-F238E27FC236}">
                <a16:creationId xmlns:a16="http://schemas.microsoft.com/office/drawing/2014/main" id="{B712DFF8-CC9C-436B-987D-A2A6EFAFBA60}"/>
              </a:ext>
            </a:extLst>
          </p:cNvPr>
          <p:cNvPicPr>
            <a:picLocks noChangeAspect="1"/>
          </p:cNvPicPr>
          <p:nvPr/>
        </p:nvPicPr>
        <p:blipFill>
          <a:blip r:embed="rId3"/>
          <a:stretch>
            <a:fillRect/>
          </a:stretch>
        </p:blipFill>
        <p:spPr>
          <a:xfrm>
            <a:off x="4660659" y="2488384"/>
            <a:ext cx="4076700" cy="1496295"/>
          </a:xfrm>
          <a:prstGeom prst="rect">
            <a:avLst/>
          </a:prstGeom>
        </p:spPr>
      </p:pic>
      <p:pic>
        <p:nvPicPr>
          <p:cNvPr id="68" name="Picture 67">
            <a:extLst>
              <a:ext uri="{FF2B5EF4-FFF2-40B4-BE49-F238E27FC236}">
                <a16:creationId xmlns:a16="http://schemas.microsoft.com/office/drawing/2014/main" id="{E86B25FD-213E-4FCC-B56E-CA50E4F4A305}"/>
              </a:ext>
            </a:extLst>
          </p:cNvPr>
          <p:cNvPicPr>
            <a:picLocks noChangeAspect="1"/>
          </p:cNvPicPr>
          <p:nvPr/>
        </p:nvPicPr>
        <p:blipFill>
          <a:blip r:embed="rId4"/>
          <a:stretch>
            <a:fillRect/>
          </a:stretch>
        </p:blipFill>
        <p:spPr>
          <a:xfrm>
            <a:off x="5605854" y="2057191"/>
            <a:ext cx="2072869" cy="2355533"/>
          </a:xfrm>
          <a:prstGeom prst="rect">
            <a:avLst/>
          </a:prstGeom>
        </p:spPr>
      </p:pic>
      <p:grpSp>
        <p:nvGrpSpPr>
          <p:cNvPr id="71" name="Google Shape;10102;p58">
            <a:extLst>
              <a:ext uri="{FF2B5EF4-FFF2-40B4-BE49-F238E27FC236}">
                <a16:creationId xmlns:a16="http://schemas.microsoft.com/office/drawing/2014/main" id="{2A016A40-F999-432D-BB25-05D0C17A38AE}"/>
              </a:ext>
            </a:extLst>
          </p:cNvPr>
          <p:cNvGrpSpPr/>
          <p:nvPr/>
        </p:nvGrpSpPr>
        <p:grpSpPr>
          <a:xfrm>
            <a:off x="5027655" y="1857151"/>
            <a:ext cx="3261384" cy="2758911"/>
            <a:chOff x="5779408" y="3699191"/>
            <a:chExt cx="317645" cy="318757"/>
          </a:xfrm>
          <a:solidFill>
            <a:srgbClr val="FF0000"/>
          </a:solidFill>
        </p:grpSpPr>
        <p:sp>
          <p:nvSpPr>
            <p:cNvPr id="72" name="Google Shape;10103;p58">
              <a:extLst>
                <a:ext uri="{FF2B5EF4-FFF2-40B4-BE49-F238E27FC236}">
                  <a16:creationId xmlns:a16="http://schemas.microsoft.com/office/drawing/2014/main" id="{C43FA876-AE33-4FAF-9811-F38BE55CD25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0104;p58">
              <a:extLst>
                <a:ext uri="{FF2B5EF4-FFF2-40B4-BE49-F238E27FC236}">
                  <a16:creationId xmlns:a16="http://schemas.microsoft.com/office/drawing/2014/main" id="{11C29571-4A96-456E-AC5D-78C2644AAB0E}"/>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094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wipe(down)">
                                      <p:cBhvr>
                                        <p:cTn id="48" dur="1000"/>
                                        <p:tgtEl>
                                          <p:spTgt spid="55"/>
                                        </p:tgtEl>
                                      </p:cBhvr>
                                    </p:animEffect>
                                  </p:childTnLst>
                                </p:cTn>
                              </p:par>
                              <p:par>
                                <p:cTn id="49" presetID="22" presetClass="entr" presetSubtype="4"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down)">
                                      <p:cBhvr>
                                        <p:cTn id="51" dur="1000"/>
                                        <p:tgtEl>
                                          <p:spTgt spid="8"/>
                                        </p:tgtEl>
                                      </p:cBhvr>
                                    </p:animEffect>
                                  </p:childTnLst>
                                </p:cTn>
                              </p:par>
                              <p:par>
                                <p:cTn id="52" presetID="22" presetClass="entr" presetSubtype="4"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wipe(down)">
                                      <p:cBhvr>
                                        <p:cTn id="54" dur="1000"/>
                                        <p:tgtEl>
                                          <p:spTgt spid="6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down)">
                                      <p:cBhvr>
                                        <p:cTn id="57" dur="1000"/>
                                        <p:tgtEl>
                                          <p:spTgt spid="35"/>
                                        </p:tgtEl>
                                      </p:cBhvr>
                                    </p:animEffect>
                                  </p:childTnLst>
                                </p:cTn>
                              </p:par>
                              <p:par>
                                <p:cTn id="58" presetID="22" presetClass="entr" presetSubtype="4" fill="hold" nodeType="withEffect">
                                  <p:stCondLst>
                                    <p:cond delay="0"/>
                                  </p:stCondLst>
                                  <p:childTnLst>
                                    <p:set>
                                      <p:cBhvr>
                                        <p:cTn id="59" dur="1" fill="hold">
                                          <p:stCondLst>
                                            <p:cond delay="0"/>
                                          </p:stCondLst>
                                        </p:cTn>
                                        <p:tgtEl>
                                          <p:spTgt spid="66"/>
                                        </p:tgtEl>
                                        <p:attrNameLst>
                                          <p:attrName>style.visibility</p:attrName>
                                        </p:attrNameLst>
                                      </p:cBhvr>
                                      <p:to>
                                        <p:strVal val="visible"/>
                                      </p:to>
                                    </p:set>
                                    <p:animEffect transition="in" filter="wipe(down)">
                                      <p:cBhvr>
                                        <p:cTn id="60" dur="1000"/>
                                        <p:tgtEl>
                                          <p:spTgt spid="6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down)">
                                      <p:cBhvr>
                                        <p:cTn id="65" dur="500"/>
                                        <p:tgtEl>
                                          <p:spTgt spid="68"/>
                                        </p:tgtEl>
                                      </p:cBhvr>
                                    </p:animEffect>
                                  </p:childTnLst>
                                </p:cTn>
                              </p:par>
                              <p:par>
                                <p:cTn id="66" presetID="22" presetClass="exit" presetSubtype="4" fill="hold" nodeType="withEffect">
                                  <p:stCondLst>
                                    <p:cond delay="0"/>
                                  </p:stCondLst>
                                  <p:childTnLst>
                                    <p:animEffect transition="out" filter="wipe(down)">
                                      <p:cBhvr>
                                        <p:cTn id="67" dur="500"/>
                                        <p:tgtEl>
                                          <p:spTgt spid="66"/>
                                        </p:tgtEl>
                                      </p:cBhvr>
                                    </p:animEffect>
                                    <p:set>
                                      <p:cBhvr>
                                        <p:cTn id="68" dur="1" fill="hold">
                                          <p:stCondLst>
                                            <p:cond delay="499"/>
                                          </p:stCondLst>
                                        </p:cTn>
                                        <p:tgtEl>
                                          <p:spTgt spid="6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71"/>
                                        </p:tgtEl>
                                        <p:attrNameLst>
                                          <p:attrName>style.visibility</p:attrName>
                                        </p:attrNameLst>
                                      </p:cBhvr>
                                      <p:to>
                                        <p:strVal val="visible"/>
                                      </p:to>
                                    </p:set>
                                    <p:anim calcmode="lin" valueType="num">
                                      <p:cBhvr>
                                        <p:cTn id="73" dur="500" fill="hold"/>
                                        <p:tgtEl>
                                          <p:spTgt spid="71"/>
                                        </p:tgtEl>
                                        <p:attrNameLst>
                                          <p:attrName>ppt_w</p:attrName>
                                        </p:attrNameLst>
                                      </p:cBhvr>
                                      <p:tavLst>
                                        <p:tav tm="0">
                                          <p:val>
                                            <p:fltVal val="0"/>
                                          </p:val>
                                        </p:tav>
                                        <p:tav tm="100000">
                                          <p:val>
                                            <p:strVal val="#ppt_w"/>
                                          </p:val>
                                        </p:tav>
                                      </p:tavLst>
                                    </p:anim>
                                    <p:anim calcmode="lin" valueType="num">
                                      <p:cBhvr>
                                        <p:cTn id="74" dur="500" fill="hold"/>
                                        <p:tgtEl>
                                          <p:spTgt spid="71"/>
                                        </p:tgtEl>
                                        <p:attrNameLst>
                                          <p:attrName>ppt_h</p:attrName>
                                        </p:attrNameLst>
                                      </p:cBhvr>
                                      <p:tavLst>
                                        <p:tav tm="0">
                                          <p:val>
                                            <p:fltVal val="0"/>
                                          </p:val>
                                        </p:tav>
                                        <p:tav tm="100000">
                                          <p:val>
                                            <p:strVal val="#ppt_h"/>
                                          </p:val>
                                        </p:tav>
                                      </p:tavLst>
                                    </p:anim>
                                    <p:animEffect transition="in" filter="fade">
                                      <p:cBhvr>
                                        <p:cTn id="7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 grpId="0"/>
      <p:bldP spid="31" grpId="0"/>
      <p:bldP spid="33" grpId="0"/>
      <p:bldP spid="34" grpId="0"/>
      <p:bldP spid="37" grpId="0"/>
      <p:bldP spid="38" grpId="0"/>
      <p:bldP spid="39" grpId="0"/>
      <p:bldP spid="41" grpId="0"/>
      <p:bldP spid="42" grpId="0"/>
      <p:bldP spid="43" grpId="0"/>
      <p:bldP spid="44" grpId="0"/>
      <p:bldP spid="55" grpId="0"/>
      <p:bldP spid="3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57959" y="162098"/>
            <a:ext cx="3808659" cy="461997"/>
          </a:xfrm>
          <a:prstGeom prst="rect">
            <a:avLst/>
          </a:prstGeom>
        </p:spPr>
        <p:txBody>
          <a:bodyPr spcFirstLastPara="1" wrap="square" lIns="91425" tIns="91425" rIns="91425" bIns="91425" anchor="b" anchorCtr="0">
            <a:noAutofit/>
          </a:bodyPr>
          <a:lstStyle/>
          <a:p>
            <a:pPr lvl="0"/>
            <a:r>
              <a:rPr lang="en-GB" sz="2400" dirty="0"/>
              <a:t>1. Taxes W/ Company Status</a:t>
            </a:r>
          </a:p>
        </p:txBody>
      </p:sp>
      <p:sp>
        <p:nvSpPr>
          <p:cNvPr id="83" name="TextBox 82">
            <a:extLst>
              <a:ext uri="{FF2B5EF4-FFF2-40B4-BE49-F238E27FC236}">
                <a16:creationId xmlns:a16="http://schemas.microsoft.com/office/drawing/2014/main" id="{AC5E723F-4AA2-40A7-831D-A0726C8E37A7}"/>
              </a:ext>
            </a:extLst>
          </p:cNvPr>
          <p:cNvSpPr txBox="1"/>
          <p:nvPr/>
        </p:nvSpPr>
        <p:spPr>
          <a:xfrm>
            <a:off x="1192940" y="744789"/>
            <a:ext cx="1437321" cy="400110"/>
          </a:xfrm>
          <a:prstGeom prst="rect">
            <a:avLst/>
          </a:prstGeom>
          <a:noFill/>
        </p:spPr>
        <p:txBody>
          <a:bodyPr wrap="square" rtlCol="0">
            <a:spAutoFit/>
          </a:bodyPr>
          <a:lstStyle/>
          <a:p>
            <a:r>
              <a:rPr lang="en-US" sz="2000" b="1" dirty="0">
                <a:solidFill>
                  <a:schemeClr val="bg1"/>
                </a:solidFill>
                <a:latin typeface="Vivaldi" panose="03020602050506090804" pitchFamily="66" charset="0"/>
              </a:rPr>
              <a:t>Steps</a:t>
            </a:r>
            <a:r>
              <a:rPr lang="en-US" sz="2000" dirty="0">
                <a:solidFill>
                  <a:schemeClr val="bg1"/>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2048190" y="763587"/>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493401" y="1423883"/>
            <a:ext cx="337321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Consolas" panose="020B0609020204030204" pitchFamily="49" charset="0"/>
              </a:rPr>
              <a:t>3. Visualized #companies in each country in our dataset to choose taxes for the country that appeared the most</a:t>
            </a:r>
          </a:p>
        </p:txBody>
      </p:sp>
      <p:grpSp>
        <p:nvGrpSpPr>
          <p:cNvPr id="9" name="Google Shape;9791;p57">
            <a:extLst>
              <a:ext uri="{FF2B5EF4-FFF2-40B4-BE49-F238E27FC236}">
                <a16:creationId xmlns:a16="http://schemas.microsoft.com/office/drawing/2014/main" id="{B06997A6-7342-4906-9F37-D31475EB59DA}"/>
              </a:ext>
            </a:extLst>
          </p:cNvPr>
          <p:cNvGrpSpPr/>
          <p:nvPr/>
        </p:nvGrpSpPr>
        <p:grpSpPr>
          <a:xfrm>
            <a:off x="1390791" y="2436588"/>
            <a:ext cx="2145290" cy="1895791"/>
            <a:chOff x="7287122" y="1165658"/>
            <a:chExt cx="1219403" cy="1077585"/>
          </a:xfrm>
        </p:grpSpPr>
        <p:grpSp>
          <p:nvGrpSpPr>
            <p:cNvPr id="10" name="Google Shape;9792;p57">
              <a:extLst>
                <a:ext uri="{FF2B5EF4-FFF2-40B4-BE49-F238E27FC236}">
                  <a16:creationId xmlns:a16="http://schemas.microsoft.com/office/drawing/2014/main" id="{6C04526E-A606-462A-8443-857158F80032}"/>
                </a:ext>
              </a:extLst>
            </p:cNvPr>
            <p:cNvGrpSpPr/>
            <p:nvPr/>
          </p:nvGrpSpPr>
          <p:grpSpPr>
            <a:xfrm>
              <a:off x="7287122" y="1969722"/>
              <a:ext cx="1219403" cy="273521"/>
              <a:chOff x="7287122" y="1969722"/>
              <a:chExt cx="1219403" cy="273521"/>
            </a:xfrm>
          </p:grpSpPr>
          <p:sp>
            <p:nvSpPr>
              <p:cNvPr id="26" name="Google Shape;9793;p57">
                <a:extLst>
                  <a:ext uri="{FF2B5EF4-FFF2-40B4-BE49-F238E27FC236}">
                    <a16:creationId xmlns:a16="http://schemas.microsoft.com/office/drawing/2014/main" id="{0E807B24-B8EA-4FC3-972E-8296E0C37115}"/>
                  </a:ext>
                </a:extLst>
              </p:cNvPr>
              <p:cNvSpPr/>
              <p:nvPr/>
            </p:nvSpPr>
            <p:spPr>
              <a:xfrm flipH="1">
                <a:off x="8366247" y="1969722"/>
                <a:ext cx="140278" cy="273521"/>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9794;p57">
                <a:extLst>
                  <a:ext uri="{FF2B5EF4-FFF2-40B4-BE49-F238E27FC236}">
                    <a16:creationId xmlns:a16="http://schemas.microsoft.com/office/drawing/2014/main" id="{C6721BFE-12D5-4AD9-B4BA-C12F0EC8D628}"/>
                  </a:ext>
                </a:extLst>
              </p:cNvPr>
              <p:cNvGrpSpPr/>
              <p:nvPr/>
            </p:nvGrpSpPr>
            <p:grpSpPr>
              <a:xfrm>
                <a:off x="7287122" y="2066772"/>
                <a:ext cx="1133271" cy="88891"/>
                <a:chOff x="7287122" y="2066772"/>
                <a:chExt cx="1133271" cy="88891"/>
              </a:xfrm>
            </p:grpSpPr>
            <p:sp>
              <p:nvSpPr>
                <p:cNvPr id="28" name="Google Shape;9795;p57">
                  <a:extLst>
                    <a:ext uri="{FF2B5EF4-FFF2-40B4-BE49-F238E27FC236}">
                      <a16:creationId xmlns:a16="http://schemas.microsoft.com/office/drawing/2014/main" id="{CCC3C9C1-F7AA-4F64-98A9-C6AE8FC4C427}"/>
                    </a:ext>
                  </a:extLst>
                </p:cNvPr>
                <p:cNvSpPr/>
                <p:nvPr/>
              </p:nvSpPr>
              <p:spPr>
                <a:xfrm flipH="1">
                  <a:off x="7287122" y="2066772"/>
                  <a:ext cx="507103" cy="88891"/>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9796;p57">
                  <a:extLst>
                    <a:ext uri="{FF2B5EF4-FFF2-40B4-BE49-F238E27FC236}">
                      <a16:creationId xmlns:a16="http://schemas.microsoft.com/office/drawing/2014/main" id="{D5D594F6-C5C8-4ADE-B64C-1BF84360210D}"/>
                    </a:ext>
                  </a:extLst>
                </p:cNvPr>
                <p:cNvCxnSpPr>
                  <a:cxnSpLocks/>
                </p:cNvCxnSpPr>
                <p:nvPr/>
              </p:nvCxnSpPr>
              <p:spPr>
                <a:xfrm flipH="1">
                  <a:off x="7818476" y="2100600"/>
                  <a:ext cx="601917"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11" name="Google Shape;9797;p57">
              <a:extLst>
                <a:ext uri="{FF2B5EF4-FFF2-40B4-BE49-F238E27FC236}">
                  <a16:creationId xmlns:a16="http://schemas.microsoft.com/office/drawing/2014/main" id="{C15F8A6D-9DEF-49C9-870B-7219B0B03CD6}"/>
                </a:ext>
              </a:extLst>
            </p:cNvPr>
            <p:cNvGrpSpPr/>
            <p:nvPr/>
          </p:nvGrpSpPr>
          <p:grpSpPr>
            <a:xfrm>
              <a:off x="7287122" y="1712201"/>
              <a:ext cx="1219403" cy="246767"/>
              <a:chOff x="7287122" y="1712201"/>
              <a:chExt cx="1219403" cy="246767"/>
            </a:xfrm>
          </p:grpSpPr>
          <p:sp>
            <p:nvSpPr>
              <p:cNvPr id="22" name="Google Shape;9798;p57">
                <a:extLst>
                  <a:ext uri="{FF2B5EF4-FFF2-40B4-BE49-F238E27FC236}">
                    <a16:creationId xmlns:a16="http://schemas.microsoft.com/office/drawing/2014/main" id="{2065A600-41E8-40D0-8967-136AE7BA9BF1}"/>
                  </a:ext>
                </a:extLst>
              </p:cNvPr>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9799;p57">
                <a:extLst>
                  <a:ext uri="{FF2B5EF4-FFF2-40B4-BE49-F238E27FC236}">
                    <a16:creationId xmlns:a16="http://schemas.microsoft.com/office/drawing/2014/main" id="{1A9F184C-05F4-43FF-A0B7-F36438C9A119}"/>
                  </a:ext>
                </a:extLst>
              </p:cNvPr>
              <p:cNvGrpSpPr/>
              <p:nvPr/>
            </p:nvGrpSpPr>
            <p:grpSpPr>
              <a:xfrm>
                <a:off x="7287122" y="1822943"/>
                <a:ext cx="1005303" cy="116133"/>
                <a:chOff x="7287122" y="1822943"/>
                <a:chExt cx="1005303" cy="116133"/>
              </a:xfrm>
            </p:grpSpPr>
            <p:sp>
              <p:nvSpPr>
                <p:cNvPr id="24" name="Google Shape;9800;p57">
                  <a:extLst>
                    <a:ext uri="{FF2B5EF4-FFF2-40B4-BE49-F238E27FC236}">
                      <a16:creationId xmlns:a16="http://schemas.microsoft.com/office/drawing/2014/main" id="{E001AD65-26AB-45F0-BBC1-66B6ABBF959A}"/>
                    </a:ext>
                  </a:extLst>
                </p:cNvPr>
                <p:cNvSpPr/>
                <p:nvPr/>
              </p:nvSpPr>
              <p:spPr>
                <a:xfrm flipH="1">
                  <a:off x="7287122" y="1822943"/>
                  <a:ext cx="507103" cy="116133"/>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9801;p57">
                  <a:extLst>
                    <a:ext uri="{FF2B5EF4-FFF2-40B4-BE49-F238E27FC236}">
                      <a16:creationId xmlns:a16="http://schemas.microsoft.com/office/drawing/2014/main" id="{2449F529-4920-4922-8EAE-F98D8611B4CA}"/>
                    </a:ext>
                  </a:extLst>
                </p:cNvPr>
                <p:cNvCxnSpPr/>
                <p:nvPr/>
              </p:nvCxnSpPr>
              <p:spPr>
                <a:xfrm rot="10800000">
                  <a:off x="7818425" y="1879575"/>
                  <a:ext cx="474000" cy="0"/>
                </a:xfrm>
                <a:prstGeom prst="straightConnector1">
                  <a:avLst/>
                </a:prstGeom>
                <a:noFill/>
                <a:ln w="9525" cap="flat" cmpd="sng">
                  <a:solidFill>
                    <a:srgbClr val="00B050"/>
                  </a:solidFill>
                  <a:prstDash val="solid"/>
                  <a:round/>
                  <a:headEnd type="none" w="med" len="med"/>
                  <a:tailEnd type="oval" w="med" len="med"/>
                </a:ln>
              </p:spPr>
            </p:cxnSp>
          </p:grpSp>
        </p:grpSp>
        <p:grpSp>
          <p:nvGrpSpPr>
            <p:cNvPr id="12" name="Google Shape;9802;p57">
              <a:extLst>
                <a:ext uri="{FF2B5EF4-FFF2-40B4-BE49-F238E27FC236}">
                  <a16:creationId xmlns:a16="http://schemas.microsoft.com/office/drawing/2014/main" id="{CC76561B-755E-4E36-BF55-3185AE118967}"/>
                </a:ext>
              </a:extLst>
            </p:cNvPr>
            <p:cNvGrpSpPr/>
            <p:nvPr/>
          </p:nvGrpSpPr>
          <p:grpSpPr>
            <a:xfrm>
              <a:off x="7287122" y="1447520"/>
              <a:ext cx="1219403" cy="286667"/>
              <a:chOff x="7287122" y="1447520"/>
              <a:chExt cx="1219403" cy="286667"/>
            </a:xfrm>
          </p:grpSpPr>
          <p:sp>
            <p:nvSpPr>
              <p:cNvPr id="18" name="Google Shape;9803;p57">
                <a:extLst>
                  <a:ext uri="{FF2B5EF4-FFF2-40B4-BE49-F238E27FC236}">
                    <a16:creationId xmlns:a16="http://schemas.microsoft.com/office/drawing/2014/main" id="{B6E5B3F2-1FE7-4D77-9D86-AFFBD7E131DF}"/>
                  </a:ext>
                </a:extLst>
              </p:cNvPr>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9804;p57">
                <a:extLst>
                  <a:ext uri="{FF2B5EF4-FFF2-40B4-BE49-F238E27FC236}">
                    <a16:creationId xmlns:a16="http://schemas.microsoft.com/office/drawing/2014/main" id="{563D9C89-EF06-4903-9AE1-40372CF0BBDA}"/>
                  </a:ext>
                </a:extLst>
              </p:cNvPr>
              <p:cNvGrpSpPr/>
              <p:nvPr/>
            </p:nvGrpSpPr>
            <p:grpSpPr>
              <a:xfrm>
                <a:off x="7287122" y="1562058"/>
                <a:ext cx="852803" cy="116131"/>
                <a:chOff x="7287122" y="1562058"/>
                <a:chExt cx="852803" cy="116131"/>
              </a:xfrm>
            </p:grpSpPr>
            <p:sp>
              <p:nvSpPr>
                <p:cNvPr id="20" name="Google Shape;9805;p57">
                  <a:extLst>
                    <a:ext uri="{FF2B5EF4-FFF2-40B4-BE49-F238E27FC236}">
                      <a16:creationId xmlns:a16="http://schemas.microsoft.com/office/drawing/2014/main" id="{A87C438C-48E9-43DA-B0A8-89703E53E20B}"/>
                    </a:ext>
                  </a:extLst>
                </p:cNvPr>
                <p:cNvSpPr/>
                <p:nvPr/>
              </p:nvSpPr>
              <p:spPr>
                <a:xfrm flipH="1">
                  <a:off x="7287122" y="1562058"/>
                  <a:ext cx="507103" cy="116131"/>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9806;p57">
                  <a:extLst>
                    <a:ext uri="{FF2B5EF4-FFF2-40B4-BE49-F238E27FC236}">
                      <a16:creationId xmlns:a16="http://schemas.microsoft.com/office/drawing/2014/main" id="{4A660B52-F4F3-45F9-87CF-542C33278B61}"/>
                    </a:ext>
                  </a:extLst>
                </p:cNvPr>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13" name="Google Shape;9807;p57">
              <a:extLst>
                <a:ext uri="{FF2B5EF4-FFF2-40B4-BE49-F238E27FC236}">
                  <a16:creationId xmlns:a16="http://schemas.microsoft.com/office/drawing/2014/main" id="{E6B784D9-3612-44B6-9454-F769FFA7B692}"/>
                </a:ext>
              </a:extLst>
            </p:cNvPr>
            <p:cNvGrpSpPr/>
            <p:nvPr/>
          </p:nvGrpSpPr>
          <p:grpSpPr>
            <a:xfrm>
              <a:off x="7287122" y="1165658"/>
              <a:ext cx="1219403" cy="344253"/>
              <a:chOff x="7287122" y="1165658"/>
              <a:chExt cx="1219403" cy="344253"/>
            </a:xfrm>
          </p:grpSpPr>
          <p:sp>
            <p:nvSpPr>
              <p:cNvPr id="14" name="Google Shape;9808;p57">
                <a:extLst>
                  <a:ext uri="{FF2B5EF4-FFF2-40B4-BE49-F238E27FC236}">
                    <a16:creationId xmlns:a16="http://schemas.microsoft.com/office/drawing/2014/main" id="{C894CF87-9CB8-4B3B-8B6D-D05EC88D9DA1}"/>
                  </a:ext>
                </a:extLst>
              </p:cNvPr>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9809;p57">
                <a:extLst>
                  <a:ext uri="{FF2B5EF4-FFF2-40B4-BE49-F238E27FC236}">
                    <a16:creationId xmlns:a16="http://schemas.microsoft.com/office/drawing/2014/main" id="{9BCA96E0-31A2-4C8A-AABD-99D95B2F83A2}"/>
                  </a:ext>
                </a:extLst>
              </p:cNvPr>
              <p:cNvGrpSpPr/>
              <p:nvPr/>
            </p:nvGrpSpPr>
            <p:grpSpPr>
              <a:xfrm>
                <a:off x="7287122" y="1341015"/>
                <a:ext cx="695703" cy="93347"/>
                <a:chOff x="7287122" y="1341015"/>
                <a:chExt cx="695703" cy="93347"/>
              </a:xfrm>
            </p:grpSpPr>
            <p:sp>
              <p:nvSpPr>
                <p:cNvPr id="16" name="Google Shape;9810;p57">
                  <a:extLst>
                    <a:ext uri="{FF2B5EF4-FFF2-40B4-BE49-F238E27FC236}">
                      <a16:creationId xmlns:a16="http://schemas.microsoft.com/office/drawing/2014/main" id="{7DAB0762-E39D-41D7-A1C6-452E50DCEB0E}"/>
                    </a:ext>
                  </a:extLst>
                </p:cNvPr>
                <p:cNvSpPr/>
                <p:nvPr/>
              </p:nvSpPr>
              <p:spPr>
                <a:xfrm flipH="1">
                  <a:off x="7287122" y="1341015"/>
                  <a:ext cx="507103" cy="93347"/>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9811;p57">
                  <a:extLst>
                    <a:ext uri="{FF2B5EF4-FFF2-40B4-BE49-F238E27FC236}">
                      <a16:creationId xmlns:a16="http://schemas.microsoft.com/office/drawing/2014/main" id="{32E198EE-7877-43C6-822C-2D553D0BDA83}"/>
                    </a:ext>
                  </a:extLst>
                </p:cNvPr>
                <p:cNvCxnSpPr/>
                <p:nvPr/>
              </p:nvCxnSpPr>
              <p:spPr>
                <a:xfrm rot="10800000">
                  <a:off x="7818425" y="1377750"/>
                  <a:ext cx="164400" cy="0"/>
                </a:xfrm>
                <a:prstGeom prst="straightConnector1">
                  <a:avLst/>
                </a:prstGeom>
                <a:noFill/>
                <a:ln w="9525" cap="flat" cmpd="sng">
                  <a:solidFill>
                    <a:srgbClr val="FF0000"/>
                  </a:solidFill>
                  <a:prstDash val="solid"/>
                  <a:round/>
                  <a:headEnd type="none" w="med" len="med"/>
                  <a:tailEnd type="oval" w="med" len="med"/>
                </a:ln>
              </p:spPr>
            </p:cxnSp>
          </p:grpSp>
        </p:grpSp>
      </p:grpSp>
      <p:sp>
        <p:nvSpPr>
          <p:cNvPr id="4" name="Rectangle 3">
            <a:extLst>
              <a:ext uri="{FF2B5EF4-FFF2-40B4-BE49-F238E27FC236}">
                <a16:creationId xmlns:a16="http://schemas.microsoft.com/office/drawing/2014/main" id="{3A28963D-9A37-4592-A3FF-79EF21E934B0}"/>
              </a:ext>
            </a:extLst>
          </p:cNvPr>
          <p:cNvSpPr/>
          <p:nvPr/>
        </p:nvSpPr>
        <p:spPr>
          <a:xfrm>
            <a:off x="2833999" y="2531981"/>
            <a:ext cx="482824" cy="307777"/>
          </a:xfrm>
          <a:prstGeom prst="rect">
            <a:avLst/>
          </a:prstGeom>
        </p:spPr>
        <p:txBody>
          <a:bodyPr wrap="none">
            <a:spAutoFit/>
          </a:bodyPr>
          <a:lstStyle/>
          <a:p>
            <a:r>
              <a:rPr lang="en-US" dirty="0">
                <a:solidFill>
                  <a:schemeClr val="bg1"/>
                </a:solidFill>
                <a:latin typeface="Consolas" panose="020B0609020204030204" pitchFamily="49" charset="0"/>
              </a:rPr>
              <a:t>USA</a:t>
            </a:r>
            <a:endParaRPr lang="en-US" dirty="0"/>
          </a:p>
        </p:txBody>
      </p:sp>
      <p:sp>
        <p:nvSpPr>
          <p:cNvPr id="31" name="Rectangle 30">
            <a:extLst>
              <a:ext uri="{FF2B5EF4-FFF2-40B4-BE49-F238E27FC236}">
                <a16:creationId xmlns:a16="http://schemas.microsoft.com/office/drawing/2014/main" id="{CF59A879-FCBD-41CB-8E86-B91B8E050872}"/>
              </a:ext>
            </a:extLst>
          </p:cNvPr>
          <p:cNvSpPr/>
          <p:nvPr/>
        </p:nvSpPr>
        <p:spPr>
          <a:xfrm>
            <a:off x="2972192" y="2975216"/>
            <a:ext cx="184731" cy="307777"/>
          </a:xfrm>
          <a:prstGeom prst="rect">
            <a:avLst/>
          </a:prstGeom>
        </p:spPr>
        <p:txBody>
          <a:bodyPr wrap="none">
            <a:spAutoFit/>
          </a:bodyPr>
          <a:lstStyle/>
          <a:p>
            <a:endParaRPr lang="en-US" dirty="0"/>
          </a:p>
        </p:txBody>
      </p:sp>
      <p:sp>
        <p:nvSpPr>
          <p:cNvPr id="33" name="Rectangle 32">
            <a:extLst>
              <a:ext uri="{FF2B5EF4-FFF2-40B4-BE49-F238E27FC236}">
                <a16:creationId xmlns:a16="http://schemas.microsoft.com/office/drawing/2014/main" id="{9E629891-56A6-456A-8DDF-2E68FF1434E5}"/>
              </a:ext>
            </a:extLst>
          </p:cNvPr>
          <p:cNvSpPr/>
          <p:nvPr/>
        </p:nvSpPr>
        <p:spPr>
          <a:xfrm>
            <a:off x="2972192" y="3009271"/>
            <a:ext cx="482824" cy="307777"/>
          </a:xfrm>
          <a:prstGeom prst="rect">
            <a:avLst/>
          </a:prstGeom>
        </p:spPr>
        <p:txBody>
          <a:bodyPr wrap="none">
            <a:spAutoFit/>
          </a:bodyPr>
          <a:lstStyle/>
          <a:p>
            <a:r>
              <a:rPr lang="en-US" dirty="0">
                <a:solidFill>
                  <a:schemeClr val="bg1"/>
                </a:solidFill>
                <a:latin typeface="Consolas" panose="020B0609020204030204" pitchFamily="49" charset="0"/>
              </a:rPr>
              <a:t>N/A</a:t>
            </a:r>
            <a:endParaRPr lang="en-US" dirty="0"/>
          </a:p>
        </p:txBody>
      </p:sp>
      <p:sp>
        <p:nvSpPr>
          <p:cNvPr id="34" name="Rectangle 33">
            <a:extLst>
              <a:ext uri="{FF2B5EF4-FFF2-40B4-BE49-F238E27FC236}">
                <a16:creationId xmlns:a16="http://schemas.microsoft.com/office/drawing/2014/main" id="{245202A6-7608-46A9-A53C-6F8A79B52F0F}"/>
              </a:ext>
            </a:extLst>
          </p:cNvPr>
          <p:cNvSpPr/>
          <p:nvPr/>
        </p:nvSpPr>
        <p:spPr>
          <a:xfrm>
            <a:off x="3099208" y="3432604"/>
            <a:ext cx="482824" cy="307777"/>
          </a:xfrm>
          <a:prstGeom prst="rect">
            <a:avLst/>
          </a:prstGeom>
        </p:spPr>
        <p:txBody>
          <a:bodyPr wrap="none">
            <a:spAutoFit/>
          </a:bodyPr>
          <a:lstStyle/>
          <a:p>
            <a:r>
              <a:rPr lang="en-US" dirty="0">
                <a:solidFill>
                  <a:schemeClr val="bg1"/>
                </a:solidFill>
                <a:latin typeface="Consolas" panose="020B0609020204030204" pitchFamily="49" charset="0"/>
              </a:rPr>
              <a:t>GBR</a:t>
            </a:r>
            <a:endParaRPr lang="en-US" dirty="0"/>
          </a:p>
        </p:txBody>
      </p:sp>
      <p:sp>
        <p:nvSpPr>
          <p:cNvPr id="37" name="Rectangle 36">
            <a:extLst>
              <a:ext uri="{FF2B5EF4-FFF2-40B4-BE49-F238E27FC236}">
                <a16:creationId xmlns:a16="http://schemas.microsoft.com/office/drawing/2014/main" id="{891FCC2C-4464-4B89-B230-6A501855905E}"/>
              </a:ext>
            </a:extLst>
          </p:cNvPr>
          <p:cNvSpPr/>
          <p:nvPr/>
        </p:nvSpPr>
        <p:spPr>
          <a:xfrm rot="3616294">
            <a:off x="3220992" y="3861409"/>
            <a:ext cx="439544" cy="276999"/>
          </a:xfrm>
          <a:prstGeom prst="rect">
            <a:avLst/>
          </a:prstGeom>
        </p:spPr>
        <p:txBody>
          <a:bodyPr wrap="none">
            <a:spAutoFit/>
          </a:bodyPr>
          <a:lstStyle/>
          <a:p>
            <a:r>
              <a:rPr lang="en-US" sz="1200" dirty="0">
                <a:solidFill>
                  <a:schemeClr val="bg1"/>
                </a:solidFill>
                <a:latin typeface="Consolas" panose="020B0609020204030204" pitchFamily="49" charset="0"/>
              </a:rPr>
              <a:t>CAN</a:t>
            </a:r>
            <a:endParaRPr lang="en-US" dirty="0"/>
          </a:p>
        </p:txBody>
      </p:sp>
      <p:sp>
        <p:nvSpPr>
          <p:cNvPr id="38" name="Rectangle 37">
            <a:extLst>
              <a:ext uri="{FF2B5EF4-FFF2-40B4-BE49-F238E27FC236}">
                <a16:creationId xmlns:a16="http://schemas.microsoft.com/office/drawing/2014/main" id="{D09DCE97-185F-46D1-9746-2CCE1DF279EC}"/>
              </a:ext>
            </a:extLst>
          </p:cNvPr>
          <p:cNvSpPr/>
          <p:nvPr/>
        </p:nvSpPr>
        <p:spPr>
          <a:xfrm>
            <a:off x="1605760" y="2673316"/>
            <a:ext cx="482824" cy="307777"/>
          </a:xfrm>
          <a:prstGeom prst="rect">
            <a:avLst/>
          </a:prstGeom>
        </p:spPr>
        <p:txBody>
          <a:bodyPr wrap="none">
            <a:spAutoFit/>
          </a:bodyPr>
          <a:lstStyle/>
          <a:p>
            <a:r>
              <a:rPr lang="en-US" dirty="0">
                <a:solidFill>
                  <a:schemeClr val="bg1"/>
                </a:solidFill>
                <a:latin typeface="Consolas" panose="020B0609020204030204" pitchFamily="49" charset="0"/>
              </a:rPr>
              <a:t>35K</a:t>
            </a:r>
            <a:endParaRPr lang="en-US" dirty="0"/>
          </a:p>
        </p:txBody>
      </p:sp>
      <p:sp>
        <p:nvSpPr>
          <p:cNvPr id="39" name="Rectangle 38">
            <a:extLst>
              <a:ext uri="{FF2B5EF4-FFF2-40B4-BE49-F238E27FC236}">
                <a16:creationId xmlns:a16="http://schemas.microsoft.com/office/drawing/2014/main" id="{4BD62C13-3922-41D2-9FC7-FBD5285C87E9}"/>
              </a:ext>
            </a:extLst>
          </p:cNvPr>
          <p:cNvSpPr/>
          <p:nvPr/>
        </p:nvSpPr>
        <p:spPr>
          <a:xfrm>
            <a:off x="1656966" y="3079734"/>
            <a:ext cx="383438" cy="307777"/>
          </a:xfrm>
          <a:prstGeom prst="rect">
            <a:avLst/>
          </a:prstGeom>
        </p:spPr>
        <p:txBody>
          <a:bodyPr wrap="none">
            <a:spAutoFit/>
          </a:bodyPr>
          <a:lstStyle/>
          <a:p>
            <a:r>
              <a:rPr lang="en-US" dirty="0">
                <a:solidFill>
                  <a:schemeClr val="bg1"/>
                </a:solidFill>
                <a:latin typeface="Consolas" panose="020B0609020204030204" pitchFamily="49" charset="0"/>
              </a:rPr>
              <a:t>5K</a:t>
            </a:r>
            <a:endParaRPr lang="en-US" dirty="0"/>
          </a:p>
        </p:txBody>
      </p:sp>
      <p:sp>
        <p:nvSpPr>
          <p:cNvPr id="41" name="Rectangle 40">
            <a:extLst>
              <a:ext uri="{FF2B5EF4-FFF2-40B4-BE49-F238E27FC236}">
                <a16:creationId xmlns:a16="http://schemas.microsoft.com/office/drawing/2014/main" id="{C9D9FC7C-B6E0-42F5-AC8B-3E9E4CD19DAB}"/>
              </a:ext>
            </a:extLst>
          </p:cNvPr>
          <p:cNvSpPr/>
          <p:nvPr/>
        </p:nvSpPr>
        <p:spPr>
          <a:xfrm>
            <a:off x="1669876" y="3532060"/>
            <a:ext cx="383438" cy="307777"/>
          </a:xfrm>
          <a:prstGeom prst="rect">
            <a:avLst/>
          </a:prstGeom>
        </p:spPr>
        <p:txBody>
          <a:bodyPr wrap="none">
            <a:spAutoFit/>
          </a:bodyPr>
          <a:lstStyle/>
          <a:p>
            <a:r>
              <a:rPr lang="en-US" dirty="0">
                <a:solidFill>
                  <a:schemeClr val="bg1"/>
                </a:solidFill>
                <a:latin typeface="Consolas" panose="020B0609020204030204" pitchFamily="49" charset="0"/>
              </a:rPr>
              <a:t>4K</a:t>
            </a:r>
            <a:endParaRPr lang="en-US" dirty="0"/>
          </a:p>
        </p:txBody>
      </p:sp>
      <p:sp>
        <p:nvSpPr>
          <p:cNvPr id="42" name="Rectangle 41">
            <a:extLst>
              <a:ext uri="{FF2B5EF4-FFF2-40B4-BE49-F238E27FC236}">
                <a16:creationId xmlns:a16="http://schemas.microsoft.com/office/drawing/2014/main" id="{F2B9546C-596F-4E89-8972-7D23DDF3ED1B}"/>
              </a:ext>
            </a:extLst>
          </p:cNvPr>
          <p:cNvSpPr/>
          <p:nvPr/>
        </p:nvSpPr>
        <p:spPr>
          <a:xfrm>
            <a:off x="1600972" y="3946218"/>
            <a:ext cx="582211" cy="307777"/>
          </a:xfrm>
          <a:prstGeom prst="rect">
            <a:avLst/>
          </a:prstGeom>
        </p:spPr>
        <p:txBody>
          <a:bodyPr wrap="none">
            <a:spAutoFit/>
          </a:bodyPr>
          <a:lstStyle/>
          <a:p>
            <a:r>
              <a:rPr lang="en-US" dirty="0">
                <a:solidFill>
                  <a:schemeClr val="bg1"/>
                </a:solidFill>
                <a:latin typeface="Consolas" panose="020B0609020204030204" pitchFamily="49" charset="0"/>
              </a:rPr>
              <a:t>2.5K</a:t>
            </a:r>
            <a:endParaRPr lang="en-US" dirty="0"/>
          </a:p>
        </p:txBody>
      </p:sp>
      <p:sp>
        <p:nvSpPr>
          <p:cNvPr id="43" name="Rectangle 42">
            <a:extLst>
              <a:ext uri="{FF2B5EF4-FFF2-40B4-BE49-F238E27FC236}">
                <a16:creationId xmlns:a16="http://schemas.microsoft.com/office/drawing/2014/main" id="{CE998995-C19B-4F2E-97C4-24C8B3C2546F}"/>
              </a:ext>
            </a:extLst>
          </p:cNvPr>
          <p:cNvSpPr/>
          <p:nvPr/>
        </p:nvSpPr>
        <p:spPr>
          <a:xfrm>
            <a:off x="1390791" y="4398711"/>
            <a:ext cx="1178528" cy="307777"/>
          </a:xfrm>
          <a:prstGeom prst="rect">
            <a:avLst/>
          </a:prstGeom>
        </p:spPr>
        <p:txBody>
          <a:bodyPr wrap="none">
            <a:spAutoFit/>
          </a:bodyPr>
          <a:lstStyle/>
          <a:p>
            <a:r>
              <a:rPr lang="en-US" dirty="0">
                <a:solidFill>
                  <a:schemeClr val="bg1"/>
                </a:solidFill>
                <a:latin typeface="Consolas" panose="020B0609020204030204" pitchFamily="49" charset="0"/>
              </a:rPr>
              <a:t>#Companies</a:t>
            </a:r>
            <a:endParaRPr lang="en-US" dirty="0"/>
          </a:p>
        </p:txBody>
      </p:sp>
      <p:sp>
        <p:nvSpPr>
          <p:cNvPr id="44" name="Rectangle 43">
            <a:extLst>
              <a:ext uri="{FF2B5EF4-FFF2-40B4-BE49-F238E27FC236}">
                <a16:creationId xmlns:a16="http://schemas.microsoft.com/office/drawing/2014/main" id="{F232DE7D-7135-4483-9423-EE86D6C47884}"/>
              </a:ext>
            </a:extLst>
          </p:cNvPr>
          <p:cNvSpPr/>
          <p:nvPr/>
        </p:nvSpPr>
        <p:spPr>
          <a:xfrm>
            <a:off x="2912253" y="4386674"/>
            <a:ext cx="1000866" cy="523220"/>
          </a:xfrm>
          <a:prstGeom prst="rect">
            <a:avLst/>
          </a:prstGeom>
        </p:spPr>
        <p:txBody>
          <a:bodyPr wrap="square">
            <a:spAutoFit/>
          </a:bodyPr>
          <a:lstStyle/>
          <a:p>
            <a:pPr algn="ctr"/>
            <a:r>
              <a:rPr lang="en-US" dirty="0">
                <a:solidFill>
                  <a:schemeClr val="bg1"/>
                </a:solidFill>
                <a:latin typeface="Consolas" panose="020B0609020204030204" pitchFamily="49" charset="0"/>
              </a:rPr>
              <a:t>#Country Code</a:t>
            </a:r>
            <a:endParaRPr lang="en-US" dirty="0"/>
          </a:p>
        </p:txBody>
      </p:sp>
      <p:sp>
        <p:nvSpPr>
          <p:cNvPr id="55" name="Google Shape;688;p32">
            <a:extLst>
              <a:ext uri="{FF2B5EF4-FFF2-40B4-BE49-F238E27FC236}">
                <a16:creationId xmlns:a16="http://schemas.microsoft.com/office/drawing/2014/main" id="{17A3E7D1-6274-401C-AF95-3362F8627DB5}"/>
              </a:ext>
            </a:extLst>
          </p:cNvPr>
          <p:cNvSpPr txBox="1">
            <a:spLocks/>
          </p:cNvSpPr>
          <p:nvPr/>
        </p:nvSpPr>
        <p:spPr>
          <a:xfrm>
            <a:off x="4827132" y="802828"/>
            <a:ext cx="337321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Consolas" panose="020B0609020204030204" pitchFamily="49" charset="0"/>
              </a:rPr>
              <a:t>5. Then we tried GBR:</a:t>
            </a:r>
          </a:p>
        </p:txBody>
      </p:sp>
      <p:cxnSp>
        <p:nvCxnSpPr>
          <p:cNvPr id="8" name="Straight Connector 7">
            <a:extLst>
              <a:ext uri="{FF2B5EF4-FFF2-40B4-BE49-F238E27FC236}">
                <a16:creationId xmlns:a16="http://schemas.microsoft.com/office/drawing/2014/main" id="{58D78FB2-AB46-4314-929F-2080BB517AE6}"/>
              </a:ext>
            </a:extLst>
          </p:cNvPr>
          <p:cNvCxnSpPr>
            <a:cxnSpLocks/>
            <a:stCxn id="34" idx="3"/>
          </p:cNvCxnSpPr>
          <p:nvPr/>
        </p:nvCxnSpPr>
        <p:spPr>
          <a:xfrm flipV="1">
            <a:off x="3582032" y="2136135"/>
            <a:ext cx="724470" cy="1450358"/>
          </a:xfrm>
          <a:prstGeom prst="line">
            <a:avLst/>
          </a:prstGeom>
          <a:ln>
            <a:solidFill>
              <a:srgbClr val="00B050"/>
            </a:solidFill>
          </a:ln>
        </p:spPr>
        <p:style>
          <a:lnRef idx="1">
            <a:schemeClr val="accent4"/>
          </a:lnRef>
          <a:fillRef idx="0">
            <a:schemeClr val="accent4"/>
          </a:fillRef>
          <a:effectRef idx="0">
            <a:schemeClr val="accent4"/>
          </a:effectRef>
          <a:fontRef idx="minor">
            <a:schemeClr val="tx1"/>
          </a:fontRef>
        </p:style>
      </p:cxnSp>
      <p:sp>
        <p:nvSpPr>
          <p:cNvPr id="35" name="Oval 34">
            <a:extLst>
              <a:ext uri="{FF2B5EF4-FFF2-40B4-BE49-F238E27FC236}">
                <a16:creationId xmlns:a16="http://schemas.microsoft.com/office/drawing/2014/main" id="{0586E90E-5408-4D79-9597-A7A4E3B48802}"/>
              </a:ext>
            </a:extLst>
          </p:cNvPr>
          <p:cNvSpPr/>
          <p:nvPr/>
        </p:nvSpPr>
        <p:spPr>
          <a:xfrm>
            <a:off x="3978920" y="1211580"/>
            <a:ext cx="5035539" cy="376428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E45F9CBA-74CB-4154-ADBB-047823DA5CC8}"/>
              </a:ext>
            </a:extLst>
          </p:cNvPr>
          <p:cNvCxnSpPr>
            <a:cxnSpLocks/>
            <a:stCxn id="34" idx="3"/>
            <a:endCxn id="35" idx="3"/>
          </p:cNvCxnSpPr>
          <p:nvPr/>
        </p:nvCxnSpPr>
        <p:spPr>
          <a:xfrm>
            <a:off x="3582032" y="3586493"/>
            <a:ext cx="1134326" cy="838101"/>
          </a:xfrm>
          <a:prstGeom prst="line">
            <a:avLst/>
          </a:prstGeom>
          <a:ln>
            <a:solidFill>
              <a:srgbClr val="00B050"/>
            </a:solidFill>
          </a:ln>
        </p:spPr>
        <p:style>
          <a:lnRef idx="1">
            <a:schemeClr val="accent4"/>
          </a:lnRef>
          <a:fillRef idx="0">
            <a:schemeClr val="accent4"/>
          </a:fillRef>
          <a:effectRef idx="0">
            <a:schemeClr val="accent4"/>
          </a:effectRef>
          <a:fontRef idx="minor">
            <a:schemeClr val="tx1"/>
          </a:fontRef>
        </p:style>
      </p:cxnSp>
      <p:pic>
        <p:nvPicPr>
          <p:cNvPr id="30" name="Picture 29">
            <a:extLst>
              <a:ext uri="{FF2B5EF4-FFF2-40B4-BE49-F238E27FC236}">
                <a16:creationId xmlns:a16="http://schemas.microsoft.com/office/drawing/2014/main" id="{07607744-7EF0-418A-9EA0-7D9774C14B19}"/>
              </a:ext>
            </a:extLst>
          </p:cNvPr>
          <p:cNvPicPr>
            <a:picLocks noChangeAspect="1"/>
          </p:cNvPicPr>
          <p:nvPr/>
        </p:nvPicPr>
        <p:blipFill>
          <a:blip r:embed="rId3"/>
          <a:stretch>
            <a:fillRect/>
          </a:stretch>
        </p:blipFill>
        <p:spPr>
          <a:xfrm>
            <a:off x="4698345" y="1817790"/>
            <a:ext cx="3617891" cy="2576376"/>
          </a:xfrm>
          <a:prstGeom prst="rect">
            <a:avLst/>
          </a:prstGeom>
        </p:spPr>
      </p:pic>
      <p:pic>
        <p:nvPicPr>
          <p:cNvPr id="40" name="Picture 39">
            <a:extLst>
              <a:ext uri="{FF2B5EF4-FFF2-40B4-BE49-F238E27FC236}">
                <a16:creationId xmlns:a16="http://schemas.microsoft.com/office/drawing/2014/main" id="{4862E624-AB03-457E-93C6-FE526E1F8F58}"/>
              </a:ext>
            </a:extLst>
          </p:cNvPr>
          <p:cNvPicPr>
            <a:picLocks noChangeAspect="1"/>
          </p:cNvPicPr>
          <p:nvPr/>
        </p:nvPicPr>
        <p:blipFill>
          <a:blip r:embed="rId4"/>
          <a:stretch>
            <a:fillRect/>
          </a:stretch>
        </p:blipFill>
        <p:spPr>
          <a:xfrm>
            <a:off x="4729669" y="1841022"/>
            <a:ext cx="3563707" cy="2530411"/>
          </a:xfrm>
          <a:prstGeom prst="rect">
            <a:avLst/>
          </a:prstGeom>
        </p:spPr>
      </p:pic>
      <p:grpSp>
        <p:nvGrpSpPr>
          <p:cNvPr id="57" name="Google Shape;10050;p58">
            <a:extLst>
              <a:ext uri="{FF2B5EF4-FFF2-40B4-BE49-F238E27FC236}">
                <a16:creationId xmlns:a16="http://schemas.microsoft.com/office/drawing/2014/main" id="{D7274087-3F2E-404D-94A6-1443B6A54FA7}"/>
              </a:ext>
            </a:extLst>
          </p:cNvPr>
          <p:cNvGrpSpPr/>
          <p:nvPr/>
        </p:nvGrpSpPr>
        <p:grpSpPr>
          <a:xfrm>
            <a:off x="4856297" y="1760785"/>
            <a:ext cx="3244961" cy="2480123"/>
            <a:chOff x="5216456" y="3725484"/>
            <a:chExt cx="356196" cy="265631"/>
          </a:xfrm>
          <a:solidFill>
            <a:srgbClr val="00B050"/>
          </a:solidFill>
        </p:grpSpPr>
        <p:sp>
          <p:nvSpPr>
            <p:cNvPr id="58" name="Google Shape;10051;p58">
              <a:extLst>
                <a:ext uri="{FF2B5EF4-FFF2-40B4-BE49-F238E27FC236}">
                  <a16:creationId xmlns:a16="http://schemas.microsoft.com/office/drawing/2014/main" id="{FDE62FA0-0E17-49A8-9421-C5DE269FEBA7}"/>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052;p58">
              <a:extLst>
                <a:ext uri="{FF2B5EF4-FFF2-40B4-BE49-F238E27FC236}">
                  <a16:creationId xmlns:a16="http://schemas.microsoft.com/office/drawing/2014/main" id="{A9D4C6A5-1037-435F-B274-D443909274E3}"/>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1566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500"/>
                                        <p:tgtEl>
                                          <p:spTgt spid="5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wipe(down)">
                                      <p:cBhvr>
                                        <p:cTn id="16" dur="500"/>
                                        <p:tgtEl>
                                          <p:spTgt spid="64"/>
                                        </p:tgtEl>
                                      </p:cBhvr>
                                    </p:animEffect>
                                  </p:childTnLst>
                                </p:cTn>
                              </p:par>
                              <p:par>
                                <p:cTn id="17" presetID="2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inVertical)">
                                      <p:cBhvr>
                                        <p:cTn id="24" dur="500"/>
                                        <p:tgtEl>
                                          <p:spTgt spid="40"/>
                                        </p:tgtEl>
                                      </p:cBhvr>
                                    </p:animEffect>
                                  </p:childTnLst>
                                </p:cTn>
                              </p:par>
                              <p:par>
                                <p:cTn id="25" presetID="16" presetClass="exit" presetSubtype="21" fill="hold" nodeType="withEffect">
                                  <p:stCondLst>
                                    <p:cond delay="0"/>
                                  </p:stCondLst>
                                  <p:childTnLst>
                                    <p:animEffect transition="out" filter="barn(inVertical)">
                                      <p:cBhvr>
                                        <p:cTn id="26" dur="500"/>
                                        <p:tgtEl>
                                          <p:spTgt spid="30"/>
                                        </p:tgtEl>
                                      </p:cBhvr>
                                    </p:animEffect>
                                    <p:set>
                                      <p:cBhvr>
                                        <p:cTn id="27" dur="1" fill="hold">
                                          <p:stCondLst>
                                            <p:cond delay="499"/>
                                          </p:stCondLst>
                                        </p:cTn>
                                        <p:tgtEl>
                                          <p:spTgt spid="3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wipe(down)">
                                      <p:cBhvr>
                                        <p:cTn id="32" dur="435">
                                          <p:stCondLst>
                                            <p:cond delay="0"/>
                                          </p:stCondLst>
                                        </p:cTn>
                                        <p:tgtEl>
                                          <p:spTgt spid="57"/>
                                        </p:tgtEl>
                                      </p:cBhvr>
                                    </p:animEffect>
                                    <p:anim calcmode="lin" valueType="num">
                                      <p:cBhvr>
                                        <p:cTn id="33" dur="1367"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34" dur="498"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35" dur="498" tmFilter="0, 0; 0.125,0.2665; 0.25,0.4; 0.375,0.465; 0.5,0.5;  0.625,0.535; 0.75,0.6; 0.875,0.7335; 1,1">
                                          <p:stCondLst>
                                            <p:cond delay="498"/>
                                          </p:stCondLst>
                                        </p:cTn>
                                        <p:tgtEl>
                                          <p:spTgt spid="57"/>
                                        </p:tgtEl>
                                        <p:attrNameLst>
                                          <p:attrName>ppt_y</p:attrName>
                                        </p:attrNameLst>
                                      </p:cBhvr>
                                      <p:tavLst>
                                        <p:tav tm="0" fmla="#ppt_y-sin(pi*$)/9">
                                          <p:val>
                                            <p:fltVal val="0"/>
                                          </p:val>
                                        </p:tav>
                                        <p:tav tm="100000">
                                          <p:val>
                                            <p:fltVal val="1"/>
                                          </p:val>
                                        </p:tav>
                                      </p:tavLst>
                                    </p:anim>
                                    <p:anim calcmode="lin" valueType="num">
                                      <p:cBhvr>
                                        <p:cTn id="36" dur="249" tmFilter="0, 0; 0.125,0.2665; 0.25,0.4; 0.375,0.465; 0.5,0.5;  0.625,0.535; 0.75,0.6; 0.875,0.7335; 1,1">
                                          <p:stCondLst>
                                            <p:cond delay="993"/>
                                          </p:stCondLst>
                                        </p:cTn>
                                        <p:tgtEl>
                                          <p:spTgt spid="57"/>
                                        </p:tgtEl>
                                        <p:attrNameLst>
                                          <p:attrName>ppt_y</p:attrName>
                                        </p:attrNameLst>
                                      </p:cBhvr>
                                      <p:tavLst>
                                        <p:tav tm="0" fmla="#ppt_y-sin(pi*$)/27">
                                          <p:val>
                                            <p:fltVal val="0"/>
                                          </p:val>
                                        </p:tav>
                                        <p:tav tm="100000">
                                          <p:val>
                                            <p:fltVal val="1"/>
                                          </p:val>
                                        </p:tav>
                                      </p:tavLst>
                                    </p:anim>
                                    <p:anim calcmode="lin" valueType="num">
                                      <p:cBhvr>
                                        <p:cTn id="37" dur="123" tmFilter="0, 0; 0.125,0.2665; 0.25,0.4; 0.375,0.465; 0.5,0.5;  0.625,0.535; 0.75,0.6; 0.875,0.7335; 1,1">
                                          <p:stCondLst>
                                            <p:cond delay="1242"/>
                                          </p:stCondLst>
                                        </p:cTn>
                                        <p:tgtEl>
                                          <p:spTgt spid="57"/>
                                        </p:tgtEl>
                                        <p:attrNameLst>
                                          <p:attrName>ppt_y</p:attrName>
                                        </p:attrNameLst>
                                      </p:cBhvr>
                                      <p:tavLst>
                                        <p:tav tm="0" fmla="#ppt_y-sin(pi*$)/81">
                                          <p:val>
                                            <p:fltVal val="0"/>
                                          </p:val>
                                        </p:tav>
                                        <p:tav tm="100000">
                                          <p:val>
                                            <p:fltVal val="1"/>
                                          </p:val>
                                        </p:tav>
                                      </p:tavLst>
                                    </p:anim>
                                    <p:animScale>
                                      <p:cBhvr>
                                        <p:cTn id="38" dur="20">
                                          <p:stCondLst>
                                            <p:cond delay="487"/>
                                          </p:stCondLst>
                                        </p:cTn>
                                        <p:tgtEl>
                                          <p:spTgt spid="57"/>
                                        </p:tgtEl>
                                      </p:cBhvr>
                                      <p:to x="100000" y="60000"/>
                                    </p:animScale>
                                    <p:animScale>
                                      <p:cBhvr>
                                        <p:cTn id="39" dur="124" decel="50000">
                                          <p:stCondLst>
                                            <p:cond delay="507"/>
                                          </p:stCondLst>
                                        </p:cTn>
                                        <p:tgtEl>
                                          <p:spTgt spid="57"/>
                                        </p:tgtEl>
                                      </p:cBhvr>
                                      <p:to x="100000" y="100000"/>
                                    </p:animScale>
                                    <p:animScale>
                                      <p:cBhvr>
                                        <p:cTn id="40" dur="20">
                                          <p:stCondLst>
                                            <p:cond delay="984"/>
                                          </p:stCondLst>
                                        </p:cTn>
                                        <p:tgtEl>
                                          <p:spTgt spid="57"/>
                                        </p:tgtEl>
                                      </p:cBhvr>
                                      <p:to x="100000" y="80000"/>
                                    </p:animScale>
                                    <p:animScale>
                                      <p:cBhvr>
                                        <p:cTn id="41" dur="124" decel="50000">
                                          <p:stCondLst>
                                            <p:cond delay="1004"/>
                                          </p:stCondLst>
                                        </p:cTn>
                                        <p:tgtEl>
                                          <p:spTgt spid="57"/>
                                        </p:tgtEl>
                                      </p:cBhvr>
                                      <p:to x="100000" y="100000"/>
                                    </p:animScale>
                                    <p:animScale>
                                      <p:cBhvr>
                                        <p:cTn id="42" dur="20">
                                          <p:stCondLst>
                                            <p:cond delay="1231"/>
                                          </p:stCondLst>
                                        </p:cTn>
                                        <p:tgtEl>
                                          <p:spTgt spid="57"/>
                                        </p:tgtEl>
                                      </p:cBhvr>
                                      <p:to x="100000" y="90000"/>
                                    </p:animScale>
                                    <p:animScale>
                                      <p:cBhvr>
                                        <p:cTn id="43" dur="124" decel="50000">
                                          <p:stCondLst>
                                            <p:cond delay="1251"/>
                                          </p:stCondLst>
                                        </p:cTn>
                                        <p:tgtEl>
                                          <p:spTgt spid="57"/>
                                        </p:tgtEl>
                                      </p:cBhvr>
                                      <p:to x="100000" y="100000"/>
                                    </p:animScale>
                                    <p:animScale>
                                      <p:cBhvr>
                                        <p:cTn id="44" dur="20">
                                          <p:stCondLst>
                                            <p:cond delay="1356"/>
                                          </p:stCondLst>
                                        </p:cTn>
                                        <p:tgtEl>
                                          <p:spTgt spid="57"/>
                                        </p:tgtEl>
                                      </p:cBhvr>
                                      <p:to x="100000" y="95000"/>
                                    </p:animScale>
                                    <p:animScale>
                                      <p:cBhvr>
                                        <p:cTn id="45" dur="124" decel="50000">
                                          <p:stCondLst>
                                            <p:cond delay="1376"/>
                                          </p:stCondLst>
                                        </p:cTn>
                                        <p:tgtEl>
                                          <p:spTgt spid="5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3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119450" y="172460"/>
            <a:ext cx="3804849" cy="461997"/>
          </a:xfrm>
          <a:prstGeom prst="rect">
            <a:avLst/>
          </a:prstGeom>
        </p:spPr>
        <p:txBody>
          <a:bodyPr spcFirstLastPara="1" wrap="square" lIns="91425" tIns="91425" rIns="91425" bIns="91425" anchor="b" anchorCtr="0">
            <a:noAutofit/>
          </a:bodyPr>
          <a:lstStyle/>
          <a:p>
            <a:pPr lvl="0"/>
            <a:r>
              <a:rPr lang="en-GB" sz="2400" dirty="0"/>
              <a:t>1. Taxes W/ Company Status</a:t>
            </a:r>
          </a:p>
        </p:txBody>
      </p:sp>
      <p:sp>
        <p:nvSpPr>
          <p:cNvPr id="82" name="TextBox 81">
            <a:extLst>
              <a:ext uri="{FF2B5EF4-FFF2-40B4-BE49-F238E27FC236}">
                <a16:creationId xmlns:a16="http://schemas.microsoft.com/office/drawing/2014/main" id="{6594E36C-D5E4-4543-9C7F-755EA06537D2}"/>
              </a:ext>
            </a:extLst>
          </p:cNvPr>
          <p:cNvSpPr txBox="1"/>
          <p:nvPr/>
        </p:nvSpPr>
        <p:spPr>
          <a:xfrm>
            <a:off x="6513741" y="744789"/>
            <a:ext cx="1655390" cy="400110"/>
          </a:xfrm>
          <a:prstGeom prst="rect">
            <a:avLst/>
          </a:prstGeom>
          <a:noFill/>
        </p:spPr>
        <p:txBody>
          <a:bodyPr wrap="square" rtlCol="0">
            <a:spAutoFit/>
          </a:bodyPr>
          <a:lstStyle/>
          <a:p>
            <a:r>
              <a:rPr lang="en-US" sz="2000" b="1" dirty="0">
                <a:solidFill>
                  <a:schemeClr val="bg1"/>
                </a:solidFill>
                <a:latin typeface="Vivaldi" panose="03020602050506090804" pitchFamily="66" charset="0"/>
              </a:rPr>
              <a:t>Analysis</a:t>
            </a:r>
            <a:r>
              <a:rPr lang="en-US" sz="2000" dirty="0">
                <a:solidFill>
                  <a:schemeClr val="bg1"/>
                </a:solidFill>
                <a:latin typeface="Vivaldi" panose="03020602050506090804" pitchFamily="66" charset="0"/>
              </a:rPr>
              <a:t>:</a:t>
            </a:r>
            <a:endParaRPr lang="en-US" sz="20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1192940" y="744789"/>
            <a:ext cx="1437321" cy="400110"/>
          </a:xfrm>
          <a:prstGeom prst="rect">
            <a:avLst/>
          </a:prstGeom>
          <a:noFill/>
        </p:spPr>
        <p:txBody>
          <a:bodyPr wrap="square" rtlCol="0">
            <a:spAutoFit/>
          </a:bodyPr>
          <a:lstStyle/>
          <a:p>
            <a:r>
              <a:rPr lang="en-US" sz="2000" b="1" dirty="0">
                <a:solidFill>
                  <a:schemeClr val="bg1"/>
                </a:solidFill>
                <a:latin typeface="Vivaldi" panose="03020602050506090804" pitchFamily="66" charset="0"/>
              </a:rPr>
              <a:t>Visualization</a:t>
            </a:r>
            <a:r>
              <a:rPr lang="en-US" sz="2000" dirty="0">
                <a:solidFill>
                  <a:schemeClr val="bg1"/>
                </a:solidFill>
                <a:latin typeface="Vivaldi" panose="03020602050506090804" pitchFamily="66" charset="0"/>
              </a:rPr>
              <a:t>:</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2630260" y="776366"/>
            <a:ext cx="353145" cy="351998"/>
            <a:chOff x="852385" y="1510916"/>
            <a:chExt cx="353145" cy="351998"/>
          </a:xfrm>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7528519" y="732149"/>
            <a:ext cx="377474" cy="335748"/>
            <a:chOff x="854261" y="2908813"/>
            <a:chExt cx="377474" cy="335748"/>
          </a:xfrm>
          <a:solidFill>
            <a:schemeClr val="accent5">
              <a:lumMod val="75000"/>
            </a:schemeClr>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4743193" y="1187789"/>
            <a:ext cx="405790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100" b="1" dirty="0">
                <a:solidFill>
                  <a:schemeClr val="bg1"/>
                </a:solidFill>
                <a:latin typeface="Consolas" panose="020B0609020204030204" pitchFamily="49" charset="0"/>
              </a:rPr>
              <a:t>Recall: most were operating, and #companies aren’t distributed evenly throughout the years</a:t>
            </a:r>
          </a:p>
        </p:txBody>
      </p:sp>
      <p:pic>
        <p:nvPicPr>
          <p:cNvPr id="3" name="Picture 2">
            <a:extLst>
              <a:ext uri="{FF2B5EF4-FFF2-40B4-BE49-F238E27FC236}">
                <a16:creationId xmlns:a16="http://schemas.microsoft.com/office/drawing/2014/main" id="{93C07564-E840-405F-B3B4-526D0A335109}"/>
              </a:ext>
            </a:extLst>
          </p:cNvPr>
          <p:cNvPicPr>
            <a:picLocks noChangeAspect="1"/>
          </p:cNvPicPr>
          <p:nvPr/>
        </p:nvPicPr>
        <p:blipFill>
          <a:blip r:embed="rId3"/>
          <a:stretch>
            <a:fillRect/>
          </a:stretch>
        </p:blipFill>
        <p:spPr>
          <a:xfrm>
            <a:off x="5047981" y="1740531"/>
            <a:ext cx="2931520" cy="2087597"/>
          </a:xfrm>
          <a:prstGeom prst="rect">
            <a:avLst/>
          </a:prstGeom>
        </p:spPr>
      </p:pic>
      <p:pic>
        <p:nvPicPr>
          <p:cNvPr id="4" name="Picture 3">
            <a:extLst>
              <a:ext uri="{FF2B5EF4-FFF2-40B4-BE49-F238E27FC236}">
                <a16:creationId xmlns:a16="http://schemas.microsoft.com/office/drawing/2014/main" id="{A1C262A5-BF65-4922-9131-F8C18560ABDB}"/>
              </a:ext>
            </a:extLst>
          </p:cNvPr>
          <p:cNvPicPr>
            <a:picLocks noChangeAspect="1"/>
          </p:cNvPicPr>
          <p:nvPr/>
        </p:nvPicPr>
        <p:blipFill>
          <a:blip r:embed="rId4"/>
          <a:stretch>
            <a:fillRect/>
          </a:stretch>
        </p:blipFill>
        <p:spPr>
          <a:xfrm>
            <a:off x="119449" y="1293265"/>
            <a:ext cx="4623743" cy="2563602"/>
          </a:xfrm>
          <a:prstGeom prst="rect">
            <a:avLst/>
          </a:prstGeom>
        </p:spPr>
      </p:pic>
      <p:sp>
        <p:nvSpPr>
          <p:cNvPr id="50" name="Google Shape;9916;p58">
            <a:extLst>
              <a:ext uri="{FF2B5EF4-FFF2-40B4-BE49-F238E27FC236}">
                <a16:creationId xmlns:a16="http://schemas.microsoft.com/office/drawing/2014/main" id="{98CD22F3-87A3-4592-AF73-BDB142C44B7D}"/>
              </a:ext>
            </a:extLst>
          </p:cNvPr>
          <p:cNvSpPr/>
          <p:nvPr/>
        </p:nvSpPr>
        <p:spPr>
          <a:xfrm>
            <a:off x="182880" y="2255520"/>
            <a:ext cx="2294659" cy="1280160"/>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0020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119450" y="172460"/>
            <a:ext cx="3804849" cy="461997"/>
          </a:xfrm>
          <a:prstGeom prst="rect">
            <a:avLst/>
          </a:prstGeom>
        </p:spPr>
        <p:txBody>
          <a:bodyPr spcFirstLastPara="1" wrap="square" lIns="91425" tIns="91425" rIns="91425" bIns="91425" anchor="b" anchorCtr="0">
            <a:noAutofit/>
          </a:bodyPr>
          <a:lstStyle/>
          <a:p>
            <a:pPr lvl="0"/>
            <a:r>
              <a:rPr lang="en-GB" sz="2400" dirty="0"/>
              <a:t>1. Taxes W/ Company Status</a:t>
            </a:r>
          </a:p>
        </p:txBody>
      </p:sp>
      <p:sp>
        <p:nvSpPr>
          <p:cNvPr id="82" name="TextBox 81">
            <a:extLst>
              <a:ext uri="{FF2B5EF4-FFF2-40B4-BE49-F238E27FC236}">
                <a16:creationId xmlns:a16="http://schemas.microsoft.com/office/drawing/2014/main" id="{6594E36C-D5E4-4543-9C7F-755EA06537D2}"/>
              </a:ext>
            </a:extLst>
          </p:cNvPr>
          <p:cNvSpPr txBox="1"/>
          <p:nvPr/>
        </p:nvSpPr>
        <p:spPr>
          <a:xfrm>
            <a:off x="5850022" y="758773"/>
            <a:ext cx="1655390" cy="400110"/>
          </a:xfrm>
          <a:prstGeom prst="rect">
            <a:avLst/>
          </a:prstGeom>
          <a:noFill/>
        </p:spPr>
        <p:txBody>
          <a:bodyPr wrap="square" rtlCol="0">
            <a:spAutoFit/>
          </a:bodyPr>
          <a:lstStyle/>
          <a:p>
            <a:r>
              <a:rPr lang="en-US" sz="2000" b="1" dirty="0">
                <a:solidFill>
                  <a:schemeClr val="bg1"/>
                </a:solidFill>
                <a:latin typeface="Vivaldi" panose="03020602050506090804" pitchFamily="66" charset="0"/>
              </a:rPr>
              <a:t>Analysis</a:t>
            </a:r>
            <a:r>
              <a:rPr lang="en-US" sz="2000" dirty="0">
                <a:solidFill>
                  <a:schemeClr val="bg1"/>
                </a:solidFill>
                <a:latin typeface="Vivaldi" panose="03020602050506090804" pitchFamily="66" charset="0"/>
              </a:rPr>
              <a:t>:</a:t>
            </a:r>
            <a:endParaRPr lang="en-US" sz="20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1192940" y="744789"/>
            <a:ext cx="1437321" cy="400110"/>
          </a:xfrm>
          <a:prstGeom prst="rect">
            <a:avLst/>
          </a:prstGeom>
          <a:noFill/>
        </p:spPr>
        <p:txBody>
          <a:bodyPr wrap="square" rtlCol="0">
            <a:spAutoFit/>
          </a:bodyPr>
          <a:lstStyle/>
          <a:p>
            <a:r>
              <a:rPr lang="en-US" sz="2000" b="1" dirty="0">
                <a:solidFill>
                  <a:schemeClr val="bg1"/>
                </a:solidFill>
                <a:latin typeface="Vivaldi" panose="03020602050506090804" pitchFamily="66" charset="0"/>
              </a:rPr>
              <a:t>Visualization</a:t>
            </a:r>
            <a:r>
              <a:rPr lang="en-US" sz="2000" dirty="0">
                <a:solidFill>
                  <a:schemeClr val="bg1"/>
                </a:solidFill>
                <a:latin typeface="Vivaldi" panose="03020602050506090804" pitchFamily="66" charset="0"/>
              </a:rPr>
              <a:t>:</a:t>
            </a:r>
          </a:p>
        </p:txBody>
      </p:sp>
      <p:sp>
        <p:nvSpPr>
          <p:cNvPr id="90" name="TextBox 89">
            <a:extLst>
              <a:ext uri="{FF2B5EF4-FFF2-40B4-BE49-F238E27FC236}">
                <a16:creationId xmlns:a16="http://schemas.microsoft.com/office/drawing/2014/main" id="{4F637751-A137-47CA-AFCD-BB4AD7DE7596}"/>
              </a:ext>
            </a:extLst>
          </p:cNvPr>
          <p:cNvSpPr txBox="1"/>
          <p:nvPr/>
        </p:nvSpPr>
        <p:spPr>
          <a:xfrm>
            <a:off x="5557698" y="2702817"/>
            <a:ext cx="1655390" cy="523220"/>
          </a:xfrm>
          <a:prstGeom prst="rect">
            <a:avLst/>
          </a:prstGeom>
          <a:noFill/>
        </p:spPr>
        <p:txBody>
          <a:bodyPr wrap="square" rtlCol="0">
            <a:spAutoFit/>
          </a:bodyPr>
          <a:lstStyle/>
          <a:p>
            <a:r>
              <a:rPr lang="en-US" sz="2800" b="1" dirty="0">
                <a:solidFill>
                  <a:srgbClr val="FFC000"/>
                </a:solidFill>
                <a:latin typeface="Vivaldi" panose="03020602050506090804" pitchFamily="66" charset="0"/>
              </a:rPr>
              <a:t>Conclusion:</a:t>
            </a:r>
            <a:endParaRPr lang="en-US" sz="2800" b="1" dirty="0">
              <a:solidFill>
                <a:srgbClr val="FFC000"/>
              </a:solidFill>
            </a:endParaRP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2630260" y="776366"/>
            <a:ext cx="353145" cy="351998"/>
            <a:chOff x="852385" y="1510916"/>
            <a:chExt cx="353145" cy="351998"/>
          </a:xfrm>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6864800" y="746133"/>
            <a:ext cx="377474" cy="335748"/>
            <a:chOff x="854261" y="2908813"/>
            <a:chExt cx="377474" cy="335748"/>
          </a:xfrm>
          <a:solidFill>
            <a:schemeClr val="accent5">
              <a:lumMod val="75000"/>
            </a:schemeClr>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0865;p60">
            <a:extLst>
              <a:ext uri="{FF2B5EF4-FFF2-40B4-BE49-F238E27FC236}">
                <a16:creationId xmlns:a16="http://schemas.microsoft.com/office/drawing/2014/main" id="{87F83913-94E3-426C-A9B3-43AE3CB4A57B}"/>
              </a:ext>
            </a:extLst>
          </p:cNvPr>
          <p:cNvGrpSpPr/>
          <p:nvPr/>
        </p:nvGrpSpPr>
        <p:grpSpPr>
          <a:xfrm>
            <a:off x="7098144" y="2749909"/>
            <a:ext cx="386927" cy="363438"/>
            <a:chOff x="1749728" y="2894777"/>
            <a:chExt cx="386927" cy="363438"/>
          </a:xfrm>
          <a:solidFill>
            <a:srgbClr val="FFC000"/>
          </a:solidFill>
        </p:grpSpPr>
        <p:sp>
          <p:nvSpPr>
            <p:cNvPr id="114" name="Google Shape;10866;p60">
              <a:extLst>
                <a:ext uri="{FF2B5EF4-FFF2-40B4-BE49-F238E27FC236}">
                  <a16:creationId xmlns:a16="http://schemas.microsoft.com/office/drawing/2014/main" id="{EADEFD6D-4508-4E2D-A4F1-F6A3179D280F}"/>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867;p60">
              <a:extLst>
                <a:ext uri="{FF2B5EF4-FFF2-40B4-BE49-F238E27FC236}">
                  <a16:creationId xmlns:a16="http://schemas.microsoft.com/office/drawing/2014/main" id="{72C86FEC-B720-446F-A9ED-07D9290A1D58}"/>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868;p60">
              <a:extLst>
                <a:ext uri="{FF2B5EF4-FFF2-40B4-BE49-F238E27FC236}">
                  <a16:creationId xmlns:a16="http://schemas.microsoft.com/office/drawing/2014/main" id="{E34EDF20-B2B5-49FF-9B32-A88B48B754CA}"/>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869;p60">
              <a:extLst>
                <a:ext uri="{FF2B5EF4-FFF2-40B4-BE49-F238E27FC236}">
                  <a16:creationId xmlns:a16="http://schemas.microsoft.com/office/drawing/2014/main" id="{F9DA52D8-10B9-4E7F-A1CB-C28CDB9FEA72}"/>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870;p60">
              <a:extLst>
                <a:ext uri="{FF2B5EF4-FFF2-40B4-BE49-F238E27FC236}">
                  <a16:creationId xmlns:a16="http://schemas.microsoft.com/office/drawing/2014/main" id="{3C5287A0-95AE-4ED7-9DAB-37C32711E63B}"/>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871;p60">
              <a:extLst>
                <a:ext uri="{FF2B5EF4-FFF2-40B4-BE49-F238E27FC236}">
                  <a16:creationId xmlns:a16="http://schemas.microsoft.com/office/drawing/2014/main" id="{7B67E130-538B-4512-95B7-42BA15BEF505}"/>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872;p60">
              <a:extLst>
                <a:ext uri="{FF2B5EF4-FFF2-40B4-BE49-F238E27FC236}">
                  <a16:creationId xmlns:a16="http://schemas.microsoft.com/office/drawing/2014/main" id="{5A5FF718-0F31-417F-852E-EC5D62B1D8B5}"/>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5334000" y="1144899"/>
            <a:ext cx="293381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Consolas" panose="020B0609020204030204" pitchFamily="49" charset="0"/>
              </a:rPr>
              <a:t>#closed companies:</a:t>
            </a:r>
          </a:p>
          <a:p>
            <a:pPr marL="114300" indent="0" algn="l">
              <a:buSzPct val="80000"/>
            </a:pPr>
            <a:r>
              <a:rPr lang="en-US" sz="1400" b="1" dirty="0">
                <a:solidFill>
                  <a:schemeClr val="bg1"/>
                </a:solidFill>
                <a:latin typeface="Consolas" panose="020B0609020204030204" pitchFamily="49" charset="0"/>
              </a:rPr>
              <a:t>2012</a:t>
            </a:r>
            <a:r>
              <a:rPr lang="en-US" sz="1400" dirty="0">
                <a:solidFill>
                  <a:schemeClr val="bg1"/>
                </a:solidFill>
                <a:latin typeface="Consolas" panose="020B0609020204030204" pitchFamily="49" charset="0"/>
              </a:rPr>
              <a:t> &gt; 2014 &gt; 2015 &gt; </a:t>
            </a:r>
            <a:r>
              <a:rPr lang="en-US" sz="1400" dirty="0">
                <a:solidFill>
                  <a:srgbClr val="FF0000"/>
                </a:solidFill>
                <a:latin typeface="Consolas" panose="020B0609020204030204" pitchFamily="49" charset="0"/>
              </a:rPr>
              <a:t>2013</a:t>
            </a:r>
          </a:p>
          <a:p>
            <a:pPr marL="114300" indent="0" algn="l">
              <a:buSzPct val="80000"/>
            </a:pPr>
            <a:r>
              <a:rPr lang="en-US" sz="1400" b="1" dirty="0">
                <a:solidFill>
                  <a:schemeClr val="bg1"/>
                </a:solidFill>
                <a:latin typeface="Consolas" panose="020B0609020204030204" pitchFamily="49" charset="0"/>
              </a:rPr>
              <a:t>(24)</a:t>
            </a:r>
            <a:r>
              <a:rPr lang="en-US" sz="1400" dirty="0">
                <a:solidFill>
                  <a:schemeClr val="bg1"/>
                </a:solidFill>
                <a:latin typeface="Consolas" panose="020B0609020204030204" pitchFamily="49" charset="0"/>
              </a:rPr>
              <a:t>   (21)   (20)   </a:t>
            </a:r>
            <a:r>
              <a:rPr lang="en-US" sz="1400" b="1" dirty="0">
                <a:solidFill>
                  <a:srgbClr val="FF0000"/>
                </a:solidFill>
                <a:latin typeface="Consolas" panose="020B0609020204030204" pitchFamily="49" charset="0"/>
              </a:rPr>
              <a:t>(23)</a:t>
            </a:r>
          </a:p>
        </p:txBody>
      </p:sp>
      <p:pic>
        <p:nvPicPr>
          <p:cNvPr id="2" name="Picture 1">
            <a:extLst>
              <a:ext uri="{FF2B5EF4-FFF2-40B4-BE49-F238E27FC236}">
                <a16:creationId xmlns:a16="http://schemas.microsoft.com/office/drawing/2014/main" id="{B179636B-463A-41FA-81AA-C456E01D23BA}"/>
              </a:ext>
            </a:extLst>
          </p:cNvPr>
          <p:cNvPicPr>
            <a:picLocks noChangeAspect="1"/>
          </p:cNvPicPr>
          <p:nvPr/>
        </p:nvPicPr>
        <p:blipFill>
          <a:blip r:embed="rId3"/>
          <a:stretch>
            <a:fillRect/>
          </a:stretch>
        </p:blipFill>
        <p:spPr>
          <a:xfrm>
            <a:off x="195568" y="1256851"/>
            <a:ext cx="3945011" cy="2793822"/>
          </a:xfrm>
          <a:prstGeom prst="rect">
            <a:avLst/>
          </a:prstGeom>
        </p:spPr>
      </p:pic>
      <p:sp>
        <p:nvSpPr>
          <p:cNvPr id="29" name="Google Shape;688;p32">
            <a:extLst>
              <a:ext uri="{FF2B5EF4-FFF2-40B4-BE49-F238E27FC236}">
                <a16:creationId xmlns:a16="http://schemas.microsoft.com/office/drawing/2014/main" id="{E5EE66D9-89F6-47B0-AA9F-DB5AFEA692CA}"/>
              </a:ext>
            </a:extLst>
          </p:cNvPr>
          <p:cNvSpPr txBox="1">
            <a:spLocks/>
          </p:cNvSpPr>
          <p:nvPr/>
        </p:nvSpPr>
        <p:spPr>
          <a:xfrm>
            <a:off x="4771955" y="2202722"/>
            <a:ext cx="405790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b="1" dirty="0">
                <a:solidFill>
                  <a:schemeClr val="bg1"/>
                </a:solidFill>
                <a:latin typeface="Consolas" panose="020B0609020204030204" pitchFamily="49" charset="0"/>
              </a:rPr>
              <a:t>Therefore, no apparent correlation</a:t>
            </a:r>
            <a:endParaRPr lang="en-US" sz="1400" b="1" dirty="0">
              <a:solidFill>
                <a:srgbClr val="FF0000"/>
              </a:solidFill>
              <a:latin typeface="Consolas" panose="020B0609020204030204" pitchFamily="49" charset="0"/>
            </a:endParaRPr>
          </a:p>
        </p:txBody>
      </p:sp>
      <p:sp>
        <p:nvSpPr>
          <p:cNvPr id="30" name="Google Shape;688;p32">
            <a:extLst>
              <a:ext uri="{FF2B5EF4-FFF2-40B4-BE49-F238E27FC236}">
                <a16:creationId xmlns:a16="http://schemas.microsoft.com/office/drawing/2014/main" id="{23ADC5FF-C987-489A-A6D8-C4CF44448C0D}"/>
              </a:ext>
            </a:extLst>
          </p:cNvPr>
          <p:cNvSpPr txBox="1">
            <a:spLocks/>
          </p:cNvSpPr>
          <p:nvPr/>
        </p:nvSpPr>
        <p:spPr>
          <a:xfrm>
            <a:off x="5231469" y="3248763"/>
            <a:ext cx="313887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i="1" dirty="0">
                <a:solidFill>
                  <a:schemeClr val="bg1"/>
                </a:solidFill>
                <a:latin typeface="Consolas" panose="020B0609020204030204" pitchFamily="49" charset="0"/>
              </a:rPr>
              <a:t>Tax rate </a:t>
            </a:r>
            <a:r>
              <a:rPr lang="en-US" b="1" i="1" dirty="0">
                <a:solidFill>
                  <a:schemeClr val="bg1"/>
                </a:solidFill>
                <a:latin typeface="Consolas" panose="020B0609020204030204" pitchFamily="49" charset="0"/>
              </a:rPr>
              <a:t>doesn’t</a:t>
            </a:r>
            <a:r>
              <a:rPr lang="en-US" i="1" dirty="0">
                <a:solidFill>
                  <a:schemeClr val="bg1"/>
                </a:solidFill>
                <a:latin typeface="Consolas" panose="020B0609020204030204" pitchFamily="49" charset="0"/>
              </a:rPr>
              <a:t> affect a company’s status</a:t>
            </a:r>
            <a:endParaRPr lang="en-US" i="1"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29917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randombar(horizontal)">
                                      <p:cBhvr>
                                        <p:cTn id="7" dur="500"/>
                                        <p:tgtEl>
                                          <p:spTgt spid="83"/>
                                        </p:tgtEl>
                                      </p:cBhvr>
                                    </p:animEffect>
                                  </p:childTnLst>
                                </p:cTn>
                              </p:par>
                              <p:par>
                                <p:cTn id="8" presetID="14" presetClass="entr" presetSubtype="1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randombar(horizontal)">
                                      <p:cBhvr>
                                        <p:cTn id="10" dur="500"/>
                                        <p:tgtEl>
                                          <p:spTgt spid="92"/>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par>
                                <p:cTn id="19" presetID="10" presetClass="entr" presetSubtype="0"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7"/>
                                        </p:tgtEl>
                                        <p:attrNameLst>
                                          <p:attrName>style.visibility</p:attrName>
                                        </p:attrNameLst>
                                      </p:cBhvr>
                                      <p:to>
                                        <p:strVal val="visible"/>
                                      </p:to>
                                    </p:set>
                                    <p:animEffect transition="in" filter="fade">
                                      <p:cBhvr>
                                        <p:cTn id="24" dur="500"/>
                                        <p:tgtEl>
                                          <p:spTgt spid="1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1000"/>
                                        <p:tgtEl>
                                          <p:spTgt spid="113"/>
                                        </p:tgtEl>
                                      </p:cBhvr>
                                    </p:animEffect>
                                    <p:anim calcmode="lin" valueType="num">
                                      <p:cBhvr>
                                        <p:cTn id="33" dur="1000" fill="hold"/>
                                        <p:tgtEl>
                                          <p:spTgt spid="113"/>
                                        </p:tgtEl>
                                        <p:attrNameLst>
                                          <p:attrName>ppt_x</p:attrName>
                                        </p:attrNameLst>
                                      </p:cBhvr>
                                      <p:tavLst>
                                        <p:tav tm="0">
                                          <p:val>
                                            <p:strVal val="#ppt_x"/>
                                          </p:val>
                                        </p:tav>
                                        <p:tav tm="100000">
                                          <p:val>
                                            <p:strVal val="#ppt_x"/>
                                          </p:val>
                                        </p:tav>
                                      </p:tavLst>
                                    </p:anim>
                                    <p:anim calcmode="lin" valueType="num">
                                      <p:cBhvr>
                                        <p:cTn id="34" dur="1000" fill="hold"/>
                                        <p:tgtEl>
                                          <p:spTgt spid="1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fade">
                                      <p:cBhvr>
                                        <p:cTn id="37" dur="1000"/>
                                        <p:tgtEl>
                                          <p:spTgt spid="90"/>
                                        </p:tgtEl>
                                      </p:cBhvr>
                                    </p:animEffect>
                                    <p:anim calcmode="lin" valueType="num">
                                      <p:cBhvr>
                                        <p:cTn id="38" dur="1000" fill="hold"/>
                                        <p:tgtEl>
                                          <p:spTgt spid="90"/>
                                        </p:tgtEl>
                                        <p:attrNameLst>
                                          <p:attrName>ppt_x</p:attrName>
                                        </p:attrNameLst>
                                      </p:cBhvr>
                                      <p:tavLst>
                                        <p:tav tm="0">
                                          <p:val>
                                            <p:strVal val="#ppt_x"/>
                                          </p:val>
                                        </p:tav>
                                        <p:tav tm="100000">
                                          <p:val>
                                            <p:strVal val="#ppt_x"/>
                                          </p:val>
                                        </p:tav>
                                      </p:tavLst>
                                    </p:anim>
                                    <p:anim calcmode="lin" valueType="num">
                                      <p:cBhvr>
                                        <p:cTn id="39" dur="1000" fill="hold"/>
                                        <p:tgtEl>
                                          <p:spTgt spid="9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anim calcmode="lin" valueType="num">
                                      <p:cBhvr>
                                        <p:cTn id="43" dur="1000" fill="hold"/>
                                        <p:tgtEl>
                                          <p:spTgt spid="30"/>
                                        </p:tgtEl>
                                        <p:attrNameLst>
                                          <p:attrName>ppt_x</p:attrName>
                                        </p:attrNameLst>
                                      </p:cBhvr>
                                      <p:tavLst>
                                        <p:tav tm="0">
                                          <p:val>
                                            <p:strVal val="#ppt_x"/>
                                          </p:val>
                                        </p:tav>
                                        <p:tav tm="100000">
                                          <p:val>
                                            <p:strVal val="#ppt_x"/>
                                          </p:val>
                                        </p:tav>
                                      </p:tavLst>
                                    </p:anim>
                                    <p:anim calcmode="lin" valueType="num">
                                      <p:cBhvr>
                                        <p:cTn id="4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90" grpId="0"/>
      <p:bldP spid="137" grpId="0"/>
      <p:bldP spid="29" grpId="0"/>
      <p:bldP spid="3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57959" y="162098"/>
            <a:ext cx="3808659" cy="461997"/>
          </a:xfrm>
          <a:prstGeom prst="rect">
            <a:avLst/>
          </a:prstGeom>
        </p:spPr>
        <p:txBody>
          <a:bodyPr spcFirstLastPara="1" wrap="square" lIns="91425" tIns="91425" rIns="91425" bIns="91425" anchor="b" anchorCtr="0">
            <a:noAutofit/>
          </a:bodyPr>
          <a:lstStyle/>
          <a:p>
            <a:pPr lvl="0"/>
            <a:r>
              <a:rPr lang="en-GB" sz="2400" dirty="0"/>
              <a:t>1. Taxes W/ Avg Funding</a:t>
            </a:r>
          </a:p>
        </p:txBody>
      </p:sp>
      <p:sp>
        <p:nvSpPr>
          <p:cNvPr id="83" name="TextBox 82">
            <a:extLst>
              <a:ext uri="{FF2B5EF4-FFF2-40B4-BE49-F238E27FC236}">
                <a16:creationId xmlns:a16="http://schemas.microsoft.com/office/drawing/2014/main" id="{AC5E723F-4AA2-40A7-831D-A0726C8E37A7}"/>
              </a:ext>
            </a:extLst>
          </p:cNvPr>
          <p:cNvSpPr txBox="1"/>
          <p:nvPr/>
        </p:nvSpPr>
        <p:spPr>
          <a:xfrm>
            <a:off x="209960" y="744789"/>
            <a:ext cx="1437321" cy="400110"/>
          </a:xfrm>
          <a:prstGeom prst="rect">
            <a:avLst/>
          </a:prstGeom>
          <a:noFill/>
        </p:spPr>
        <p:txBody>
          <a:bodyPr wrap="square" rtlCol="0">
            <a:spAutoFit/>
          </a:bodyPr>
          <a:lstStyle/>
          <a:p>
            <a:r>
              <a:rPr lang="en-US" sz="2000" b="1" dirty="0">
                <a:solidFill>
                  <a:schemeClr val="bg1"/>
                </a:solidFill>
                <a:latin typeface="Vivaldi" panose="03020602050506090804" pitchFamily="66" charset="0"/>
              </a:rPr>
              <a:t>Steps</a:t>
            </a:r>
            <a:r>
              <a:rPr lang="en-US" sz="2000" dirty="0">
                <a:solidFill>
                  <a:schemeClr val="bg1"/>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1065210" y="763587"/>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57958" y="1236699"/>
            <a:ext cx="4270201" cy="1503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Consolas" panose="020B0609020204030204" pitchFamily="49" charset="0"/>
              </a:rPr>
              <a:t>1. Grouped by the company’s establishment year and the tax rate to obtain the average of total companies’ funding at that year</a:t>
            </a:r>
          </a:p>
        </p:txBody>
      </p:sp>
      <p:pic>
        <p:nvPicPr>
          <p:cNvPr id="2" name="Picture 1">
            <a:extLst>
              <a:ext uri="{FF2B5EF4-FFF2-40B4-BE49-F238E27FC236}">
                <a16:creationId xmlns:a16="http://schemas.microsoft.com/office/drawing/2014/main" id="{853A30BE-D48D-4C1F-B6DC-B0D7A572C0CC}"/>
              </a:ext>
            </a:extLst>
          </p:cNvPr>
          <p:cNvPicPr>
            <a:picLocks noChangeAspect="1"/>
          </p:cNvPicPr>
          <p:nvPr/>
        </p:nvPicPr>
        <p:blipFill>
          <a:blip r:embed="rId3"/>
          <a:stretch>
            <a:fillRect/>
          </a:stretch>
        </p:blipFill>
        <p:spPr>
          <a:xfrm>
            <a:off x="2367824" y="2091218"/>
            <a:ext cx="6490525" cy="2653964"/>
          </a:xfrm>
          <a:prstGeom prst="rect">
            <a:avLst/>
          </a:prstGeom>
        </p:spPr>
      </p:pic>
    </p:spTree>
    <p:extLst>
      <p:ext uri="{BB962C8B-B14F-4D97-AF65-F5344CB8AC3E}">
        <p14:creationId xmlns:p14="http://schemas.microsoft.com/office/powerpoint/2010/main" val="42253524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119450" y="172460"/>
            <a:ext cx="3804849" cy="461997"/>
          </a:xfrm>
          <a:prstGeom prst="rect">
            <a:avLst/>
          </a:prstGeom>
        </p:spPr>
        <p:txBody>
          <a:bodyPr spcFirstLastPara="1" wrap="square" lIns="91425" tIns="91425" rIns="91425" bIns="91425" anchor="b" anchorCtr="0">
            <a:noAutofit/>
          </a:bodyPr>
          <a:lstStyle/>
          <a:p>
            <a:pPr lvl="0"/>
            <a:r>
              <a:rPr lang="en-GB" sz="2400" dirty="0"/>
              <a:t>1. Taxes W/ Company Status</a:t>
            </a:r>
          </a:p>
        </p:txBody>
      </p:sp>
      <p:sp>
        <p:nvSpPr>
          <p:cNvPr id="82" name="TextBox 81">
            <a:extLst>
              <a:ext uri="{FF2B5EF4-FFF2-40B4-BE49-F238E27FC236}">
                <a16:creationId xmlns:a16="http://schemas.microsoft.com/office/drawing/2014/main" id="{6594E36C-D5E4-4543-9C7F-755EA06537D2}"/>
              </a:ext>
            </a:extLst>
          </p:cNvPr>
          <p:cNvSpPr txBox="1"/>
          <p:nvPr/>
        </p:nvSpPr>
        <p:spPr>
          <a:xfrm>
            <a:off x="6513741" y="744789"/>
            <a:ext cx="1655390" cy="400110"/>
          </a:xfrm>
          <a:prstGeom prst="rect">
            <a:avLst/>
          </a:prstGeom>
          <a:noFill/>
        </p:spPr>
        <p:txBody>
          <a:bodyPr wrap="square" rtlCol="0">
            <a:spAutoFit/>
          </a:bodyPr>
          <a:lstStyle/>
          <a:p>
            <a:r>
              <a:rPr lang="en-US" sz="2000" b="1" dirty="0">
                <a:solidFill>
                  <a:schemeClr val="bg1"/>
                </a:solidFill>
                <a:latin typeface="Vivaldi" panose="03020602050506090804" pitchFamily="66" charset="0"/>
              </a:rPr>
              <a:t>Analysis</a:t>
            </a:r>
            <a:r>
              <a:rPr lang="en-US" sz="2000" dirty="0">
                <a:solidFill>
                  <a:schemeClr val="bg1"/>
                </a:solidFill>
                <a:latin typeface="Vivaldi" panose="03020602050506090804" pitchFamily="66" charset="0"/>
              </a:rPr>
              <a:t>:</a:t>
            </a:r>
            <a:endParaRPr lang="en-US" sz="20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1192940" y="744789"/>
            <a:ext cx="1437321" cy="400110"/>
          </a:xfrm>
          <a:prstGeom prst="rect">
            <a:avLst/>
          </a:prstGeom>
          <a:noFill/>
        </p:spPr>
        <p:txBody>
          <a:bodyPr wrap="square" rtlCol="0">
            <a:spAutoFit/>
          </a:bodyPr>
          <a:lstStyle/>
          <a:p>
            <a:r>
              <a:rPr lang="en-US" sz="2000" b="1" dirty="0">
                <a:solidFill>
                  <a:schemeClr val="bg1"/>
                </a:solidFill>
                <a:latin typeface="Vivaldi" panose="03020602050506090804" pitchFamily="66" charset="0"/>
              </a:rPr>
              <a:t>Visualization</a:t>
            </a:r>
            <a:r>
              <a:rPr lang="en-US" sz="2000" dirty="0">
                <a:solidFill>
                  <a:schemeClr val="bg1"/>
                </a:solidFill>
                <a:latin typeface="Vivaldi" panose="03020602050506090804" pitchFamily="66" charset="0"/>
              </a:rPr>
              <a:t>:</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2630260" y="776366"/>
            <a:ext cx="353145" cy="351998"/>
            <a:chOff x="852385" y="1510916"/>
            <a:chExt cx="353145" cy="351998"/>
          </a:xfrm>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7528519" y="732149"/>
            <a:ext cx="377474" cy="335748"/>
            <a:chOff x="854261" y="2908813"/>
            <a:chExt cx="377474" cy="335748"/>
          </a:xfrm>
          <a:solidFill>
            <a:schemeClr val="accent5">
              <a:lumMod val="75000"/>
            </a:schemeClr>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4743193" y="1187789"/>
            <a:ext cx="405790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100" b="1" dirty="0">
                <a:solidFill>
                  <a:schemeClr val="bg1"/>
                </a:solidFill>
                <a:latin typeface="Consolas" panose="020B0609020204030204" pitchFamily="49" charset="0"/>
              </a:rPr>
              <a:t>Recall: #companies aren’t distributed evenly throughout the years</a:t>
            </a:r>
          </a:p>
        </p:txBody>
      </p:sp>
      <p:pic>
        <p:nvPicPr>
          <p:cNvPr id="3" name="Picture 2">
            <a:extLst>
              <a:ext uri="{FF2B5EF4-FFF2-40B4-BE49-F238E27FC236}">
                <a16:creationId xmlns:a16="http://schemas.microsoft.com/office/drawing/2014/main" id="{93C07564-E840-405F-B3B4-526D0A335109}"/>
              </a:ext>
            </a:extLst>
          </p:cNvPr>
          <p:cNvPicPr>
            <a:picLocks noChangeAspect="1"/>
          </p:cNvPicPr>
          <p:nvPr/>
        </p:nvPicPr>
        <p:blipFill>
          <a:blip r:embed="rId3"/>
          <a:stretch>
            <a:fillRect/>
          </a:stretch>
        </p:blipFill>
        <p:spPr>
          <a:xfrm>
            <a:off x="5047981" y="1740531"/>
            <a:ext cx="2931520" cy="2087597"/>
          </a:xfrm>
          <a:prstGeom prst="rect">
            <a:avLst/>
          </a:prstGeom>
        </p:spPr>
      </p:pic>
      <p:pic>
        <p:nvPicPr>
          <p:cNvPr id="2" name="Picture 1">
            <a:extLst>
              <a:ext uri="{FF2B5EF4-FFF2-40B4-BE49-F238E27FC236}">
                <a16:creationId xmlns:a16="http://schemas.microsoft.com/office/drawing/2014/main" id="{A701B79A-5C90-4F36-8F86-E92FFCE0DAA3}"/>
              </a:ext>
            </a:extLst>
          </p:cNvPr>
          <p:cNvPicPr>
            <a:picLocks noChangeAspect="1"/>
          </p:cNvPicPr>
          <p:nvPr/>
        </p:nvPicPr>
        <p:blipFill>
          <a:blip r:embed="rId4"/>
          <a:stretch>
            <a:fillRect/>
          </a:stretch>
        </p:blipFill>
        <p:spPr>
          <a:xfrm>
            <a:off x="287523" y="1243903"/>
            <a:ext cx="4284477" cy="2710719"/>
          </a:xfrm>
          <a:prstGeom prst="rect">
            <a:avLst/>
          </a:prstGeom>
        </p:spPr>
      </p:pic>
      <p:sp>
        <p:nvSpPr>
          <p:cNvPr id="20" name="Google Shape;688;p32">
            <a:extLst>
              <a:ext uri="{FF2B5EF4-FFF2-40B4-BE49-F238E27FC236}">
                <a16:creationId xmlns:a16="http://schemas.microsoft.com/office/drawing/2014/main" id="{68EA6BCB-878F-4BDC-9579-78D9EACE1830}"/>
              </a:ext>
            </a:extLst>
          </p:cNvPr>
          <p:cNvSpPr txBox="1">
            <a:spLocks/>
          </p:cNvSpPr>
          <p:nvPr/>
        </p:nvSpPr>
        <p:spPr>
          <a:xfrm>
            <a:off x="4872733" y="3999211"/>
            <a:ext cx="405790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b="1" dirty="0">
                <a:solidFill>
                  <a:schemeClr val="bg1"/>
                </a:solidFill>
                <a:latin typeface="Consolas" panose="020B0609020204030204" pitchFamily="49" charset="0"/>
              </a:rPr>
              <a:t>Let’s append that info on </a:t>
            </a:r>
          </a:p>
          <a:p>
            <a:pPr marL="114300" indent="0" algn="l">
              <a:buSzPct val="80000"/>
            </a:pPr>
            <a:r>
              <a:rPr lang="en-US" sz="1400" b="1" dirty="0">
                <a:solidFill>
                  <a:schemeClr val="bg1"/>
                </a:solidFill>
                <a:latin typeface="Consolas" panose="020B0609020204030204" pitchFamily="49" charset="0"/>
              </a:rPr>
              <a:t>our horizontal bar graph!</a:t>
            </a:r>
          </a:p>
        </p:txBody>
      </p:sp>
    </p:spTree>
    <p:extLst>
      <p:ext uri="{BB962C8B-B14F-4D97-AF65-F5344CB8AC3E}">
        <p14:creationId xmlns:p14="http://schemas.microsoft.com/office/powerpoint/2010/main" val="191866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7"/>
                                        </p:tgtEl>
                                        <p:attrNameLst>
                                          <p:attrName>style.visibility</p:attrName>
                                        </p:attrNameLst>
                                      </p:cBhvr>
                                      <p:to>
                                        <p:strVal val="visible"/>
                                      </p:to>
                                    </p:set>
                                    <p:animEffect transition="in" filter="fade">
                                      <p:cBhvr>
                                        <p:cTn id="24" dur="500"/>
                                        <p:tgtEl>
                                          <p:spTgt spid="137"/>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137" grpId="0"/>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119450" y="172460"/>
            <a:ext cx="3804849" cy="461997"/>
          </a:xfrm>
          <a:prstGeom prst="rect">
            <a:avLst/>
          </a:prstGeom>
        </p:spPr>
        <p:txBody>
          <a:bodyPr spcFirstLastPara="1" wrap="square" lIns="91425" tIns="91425" rIns="91425" bIns="91425" anchor="b" anchorCtr="0">
            <a:noAutofit/>
          </a:bodyPr>
          <a:lstStyle/>
          <a:p>
            <a:pPr lvl="0"/>
            <a:r>
              <a:rPr lang="en-GB" sz="2400" dirty="0"/>
              <a:t>1. Taxes W/ Company Status</a:t>
            </a:r>
          </a:p>
        </p:txBody>
      </p:sp>
      <p:sp>
        <p:nvSpPr>
          <p:cNvPr id="82" name="TextBox 81">
            <a:extLst>
              <a:ext uri="{FF2B5EF4-FFF2-40B4-BE49-F238E27FC236}">
                <a16:creationId xmlns:a16="http://schemas.microsoft.com/office/drawing/2014/main" id="{6594E36C-D5E4-4543-9C7F-755EA06537D2}"/>
              </a:ext>
            </a:extLst>
          </p:cNvPr>
          <p:cNvSpPr txBox="1"/>
          <p:nvPr/>
        </p:nvSpPr>
        <p:spPr>
          <a:xfrm>
            <a:off x="6513741" y="744789"/>
            <a:ext cx="1655390" cy="400110"/>
          </a:xfrm>
          <a:prstGeom prst="rect">
            <a:avLst/>
          </a:prstGeom>
          <a:noFill/>
        </p:spPr>
        <p:txBody>
          <a:bodyPr wrap="square" rtlCol="0">
            <a:spAutoFit/>
          </a:bodyPr>
          <a:lstStyle/>
          <a:p>
            <a:r>
              <a:rPr lang="en-US" sz="2000" b="1" dirty="0">
                <a:solidFill>
                  <a:schemeClr val="bg1"/>
                </a:solidFill>
                <a:latin typeface="Vivaldi" panose="03020602050506090804" pitchFamily="66" charset="0"/>
              </a:rPr>
              <a:t>Analysis</a:t>
            </a:r>
            <a:r>
              <a:rPr lang="en-US" sz="2000" dirty="0">
                <a:solidFill>
                  <a:schemeClr val="bg1"/>
                </a:solidFill>
                <a:latin typeface="Vivaldi" panose="03020602050506090804" pitchFamily="66" charset="0"/>
              </a:rPr>
              <a:t>:</a:t>
            </a:r>
            <a:endParaRPr lang="en-US" sz="20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1192940" y="744789"/>
            <a:ext cx="1437321" cy="400110"/>
          </a:xfrm>
          <a:prstGeom prst="rect">
            <a:avLst/>
          </a:prstGeom>
          <a:noFill/>
        </p:spPr>
        <p:txBody>
          <a:bodyPr wrap="square" rtlCol="0">
            <a:spAutoFit/>
          </a:bodyPr>
          <a:lstStyle/>
          <a:p>
            <a:r>
              <a:rPr lang="en-US" sz="2000" b="1" dirty="0">
                <a:solidFill>
                  <a:schemeClr val="bg1"/>
                </a:solidFill>
                <a:latin typeface="Vivaldi" panose="03020602050506090804" pitchFamily="66" charset="0"/>
              </a:rPr>
              <a:t>Visualization</a:t>
            </a:r>
            <a:r>
              <a:rPr lang="en-US" sz="2000" dirty="0">
                <a:solidFill>
                  <a:schemeClr val="bg1"/>
                </a:solidFill>
                <a:latin typeface="Vivaldi" panose="03020602050506090804" pitchFamily="66" charset="0"/>
              </a:rPr>
              <a:t>:</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2630260" y="776366"/>
            <a:ext cx="353145" cy="351998"/>
            <a:chOff x="852385" y="1510916"/>
            <a:chExt cx="353145" cy="351998"/>
          </a:xfrm>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7528519" y="732149"/>
            <a:ext cx="377474" cy="335748"/>
            <a:chOff x="854261" y="2908813"/>
            <a:chExt cx="377474" cy="335748"/>
          </a:xfrm>
          <a:solidFill>
            <a:schemeClr val="accent5">
              <a:lumMod val="75000"/>
            </a:schemeClr>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4811772" y="1196253"/>
            <a:ext cx="405790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100" b="1" dirty="0">
                <a:solidFill>
                  <a:schemeClr val="bg1"/>
                </a:solidFill>
                <a:latin typeface="Consolas" panose="020B0609020204030204" pitchFamily="49" charset="0"/>
              </a:rPr>
              <a:t>2012’s #c ~= 2013’s #c</a:t>
            </a:r>
          </a:p>
          <a:p>
            <a:pPr marL="114300" indent="0" algn="l">
              <a:buSzPct val="80000"/>
            </a:pPr>
            <a:r>
              <a:rPr lang="en-US" sz="1100" b="1" dirty="0">
                <a:solidFill>
                  <a:schemeClr val="bg1"/>
                </a:solidFill>
                <a:latin typeface="Consolas" panose="020B0609020204030204" pitchFamily="49" charset="0"/>
              </a:rPr>
              <a:t>2012’s company Funds &gt;&gt;&gt; 2013’s company Funds</a:t>
            </a:r>
          </a:p>
          <a:p>
            <a:pPr marL="114300" indent="0" algn="l">
              <a:buSzPct val="80000"/>
            </a:pPr>
            <a:endParaRPr lang="en-US" sz="1100" b="1" dirty="0">
              <a:solidFill>
                <a:schemeClr val="bg1"/>
              </a:solidFill>
              <a:latin typeface="Consolas" panose="020B0609020204030204" pitchFamily="49" charset="0"/>
            </a:endParaRPr>
          </a:p>
          <a:p>
            <a:pPr marL="114300" indent="0" algn="l">
              <a:buSzPct val="80000"/>
            </a:pPr>
            <a:r>
              <a:rPr lang="en-US" sz="1100" b="1" dirty="0">
                <a:solidFill>
                  <a:schemeClr val="bg1"/>
                </a:solidFill>
                <a:latin typeface="Consolas" panose="020B0609020204030204" pitchFamily="49" charset="0"/>
              </a:rPr>
              <a:t>2014’s #c </a:t>
            </a:r>
            <a:r>
              <a:rPr lang="en-US" sz="1100" b="1" dirty="0">
                <a:solidFill>
                  <a:srgbClr val="FF0000"/>
                </a:solidFill>
                <a:latin typeface="Consolas" panose="020B0609020204030204" pitchFamily="49" charset="0"/>
              </a:rPr>
              <a:t>&gt;&gt;</a:t>
            </a:r>
            <a:r>
              <a:rPr lang="en-US" sz="1100" b="1" dirty="0">
                <a:solidFill>
                  <a:schemeClr val="bg1"/>
                </a:solidFill>
                <a:latin typeface="Consolas" panose="020B0609020204030204" pitchFamily="49" charset="0"/>
              </a:rPr>
              <a:t> 2015’s #c</a:t>
            </a:r>
          </a:p>
          <a:p>
            <a:pPr marL="114300" indent="0" algn="l">
              <a:buSzPct val="80000"/>
            </a:pPr>
            <a:r>
              <a:rPr lang="en-US" sz="1100" b="1" dirty="0">
                <a:solidFill>
                  <a:schemeClr val="bg1"/>
                </a:solidFill>
                <a:latin typeface="Consolas" panose="020B0609020204030204" pitchFamily="49" charset="0"/>
              </a:rPr>
              <a:t>2014’s company Funds </a:t>
            </a:r>
            <a:r>
              <a:rPr lang="en-US" sz="1100" b="1" dirty="0">
                <a:solidFill>
                  <a:srgbClr val="FF0000"/>
                </a:solidFill>
                <a:latin typeface="Consolas" panose="020B0609020204030204" pitchFamily="49" charset="0"/>
              </a:rPr>
              <a:t>~=</a:t>
            </a:r>
            <a:r>
              <a:rPr lang="en-US" sz="1100" b="1" dirty="0">
                <a:solidFill>
                  <a:schemeClr val="bg1"/>
                </a:solidFill>
                <a:latin typeface="Consolas" panose="020B0609020204030204" pitchFamily="49" charset="0"/>
              </a:rPr>
              <a:t> 2015’s company Funds</a:t>
            </a:r>
          </a:p>
          <a:p>
            <a:pPr marL="114300" indent="0" algn="l">
              <a:buSzPct val="80000"/>
            </a:pPr>
            <a:endParaRPr lang="en-US" sz="1100" b="1" dirty="0">
              <a:solidFill>
                <a:schemeClr val="bg1"/>
              </a:solidFill>
              <a:latin typeface="Consolas" panose="020B0609020204030204" pitchFamily="49" charset="0"/>
            </a:endParaRPr>
          </a:p>
          <a:p>
            <a:pPr marL="114300" indent="0" algn="l">
              <a:buSzPct val="80000"/>
            </a:pPr>
            <a:endParaRPr lang="en-US" sz="1100" b="1" dirty="0">
              <a:solidFill>
                <a:schemeClr val="bg1"/>
              </a:solidFill>
              <a:latin typeface="Consolas" panose="020B0609020204030204" pitchFamily="49" charset="0"/>
            </a:endParaRPr>
          </a:p>
          <a:p>
            <a:pPr marL="114300" indent="0" algn="l">
              <a:buSzPct val="80000"/>
            </a:pPr>
            <a:endParaRPr lang="en-US" sz="1100" b="1" dirty="0">
              <a:solidFill>
                <a:schemeClr val="bg1"/>
              </a:solidFill>
              <a:latin typeface="Consolas" panose="020B0609020204030204" pitchFamily="49" charset="0"/>
            </a:endParaRPr>
          </a:p>
        </p:txBody>
      </p:sp>
      <p:pic>
        <p:nvPicPr>
          <p:cNvPr id="4" name="Picture 3">
            <a:extLst>
              <a:ext uri="{FF2B5EF4-FFF2-40B4-BE49-F238E27FC236}">
                <a16:creationId xmlns:a16="http://schemas.microsoft.com/office/drawing/2014/main" id="{3A7F350E-A3B1-4259-ACB5-7C2840C9F5FD}"/>
              </a:ext>
            </a:extLst>
          </p:cNvPr>
          <p:cNvPicPr>
            <a:picLocks noChangeAspect="1"/>
          </p:cNvPicPr>
          <p:nvPr/>
        </p:nvPicPr>
        <p:blipFill>
          <a:blip r:embed="rId3"/>
          <a:stretch>
            <a:fillRect/>
          </a:stretch>
        </p:blipFill>
        <p:spPr>
          <a:xfrm>
            <a:off x="274321" y="1362513"/>
            <a:ext cx="4057908" cy="2567373"/>
          </a:xfrm>
          <a:prstGeom prst="rect">
            <a:avLst/>
          </a:prstGeom>
        </p:spPr>
      </p:pic>
      <p:sp>
        <p:nvSpPr>
          <p:cNvPr id="19" name="TextBox 18">
            <a:extLst>
              <a:ext uri="{FF2B5EF4-FFF2-40B4-BE49-F238E27FC236}">
                <a16:creationId xmlns:a16="http://schemas.microsoft.com/office/drawing/2014/main" id="{20399299-283E-4D85-A6B2-26F47E05ED14}"/>
              </a:ext>
            </a:extLst>
          </p:cNvPr>
          <p:cNvSpPr txBox="1"/>
          <p:nvPr/>
        </p:nvSpPr>
        <p:spPr>
          <a:xfrm>
            <a:off x="5356483" y="2367537"/>
            <a:ext cx="1655390" cy="523220"/>
          </a:xfrm>
          <a:prstGeom prst="rect">
            <a:avLst/>
          </a:prstGeom>
          <a:noFill/>
        </p:spPr>
        <p:txBody>
          <a:bodyPr wrap="square" rtlCol="0">
            <a:spAutoFit/>
          </a:bodyPr>
          <a:lstStyle/>
          <a:p>
            <a:r>
              <a:rPr lang="en-US" sz="2800" b="1" dirty="0">
                <a:solidFill>
                  <a:srgbClr val="FFC000"/>
                </a:solidFill>
                <a:latin typeface="Vivaldi" panose="03020602050506090804" pitchFamily="66" charset="0"/>
              </a:rPr>
              <a:t>Conclusion:</a:t>
            </a:r>
            <a:endParaRPr lang="en-US" sz="2800" b="1" dirty="0">
              <a:solidFill>
                <a:srgbClr val="FFC000"/>
              </a:solidFill>
            </a:endParaRPr>
          </a:p>
        </p:txBody>
      </p:sp>
      <p:grpSp>
        <p:nvGrpSpPr>
          <p:cNvPr id="20" name="Google Shape;10865;p60">
            <a:extLst>
              <a:ext uri="{FF2B5EF4-FFF2-40B4-BE49-F238E27FC236}">
                <a16:creationId xmlns:a16="http://schemas.microsoft.com/office/drawing/2014/main" id="{B80391AA-BE17-4734-9F9F-997C27E947E7}"/>
              </a:ext>
            </a:extLst>
          </p:cNvPr>
          <p:cNvGrpSpPr/>
          <p:nvPr/>
        </p:nvGrpSpPr>
        <p:grpSpPr>
          <a:xfrm>
            <a:off x="6896929" y="2414629"/>
            <a:ext cx="386927" cy="363438"/>
            <a:chOff x="1749728" y="2894777"/>
            <a:chExt cx="386927" cy="363438"/>
          </a:xfrm>
          <a:solidFill>
            <a:srgbClr val="FFC000"/>
          </a:solidFill>
        </p:grpSpPr>
        <p:sp>
          <p:nvSpPr>
            <p:cNvPr id="21" name="Google Shape;10866;p60">
              <a:extLst>
                <a:ext uri="{FF2B5EF4-FFF2-40B4-BE49-F238E27FC236}">
                  <a16:creationId xmlns:a16="http://schemas.microsoft.com/office/drawing/2014/main" id="{D779F858-7378-4963-95F1-BAC87B9ABE16}"/>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867;p60">
              <a:extLst>
                <a:ext uri="{FF2B5EF4-FFF2-40B4-BE49-F238E27FC236}">
                  <a16:creationId xmlns:a16="http://schemas.microsoft.com/office/drawing/2014/main" id="{EF10F9AB-ABE1-48F3-B72D-80F9E5264C68}"/>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868;p60">
              <a:extLst>
                <a:ext uri="{FF2B5EF4-FFF2-40B4-BE49-F238E27FC236}">
                  <a16:creationId xmlns:a16="http://schemas.microsoft.com/office/drawing/2014/main" id="{B5DD36E3-FFE0-4BD2-B4CF-45D703DAFF5A}"/>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869;p60">
              <a:extLst>
                <a:ext uri="{FF2B5EF4-FFF2-40B4-BE49-F238E27FC236}">
                  <a16:creationId xmlns:a16="http://schemas.microsoft.com/office/drawing/2014/main" id="{5E4EDFBD-5CED-4FC7-B880-6AAE7F8D7225}"/>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870;p60">
              <a:extLst>
                <a:ext uri="{FF2B5EF4-FFF2-40B4-BE49-F238E27FC236}">
                  <a16:creationId xmlns:a16="http://schemas.microsoft.com/office/drawing/2014/main" id="{B1DAF35D-E599-4036-8422-11AFBDCEB905}"/>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871;p60">
              <a:extLst>
                <a:ext uri="{FF2B5EF4-FFF2-40B4-BE49-F238E27FC236}">
                  <a16:creationId xmlns:a16="http://schemas.microsoft.com/office/drawing/2014/main" id="{A28727D3-1F6E-4C6A-9FFE-1EF5EDD413CC}"/>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872;p60">
              <a:extLst>
                <a:ext uri="{FF2B5EF4-FFF2-40B4-BE49-F238E27FC236}">
                  <a16:creationId xmlns:a16="http://schemas.microsoft.com/office/drawing/2014/main" id="{DB70DA70-1B87-43B7-9CA9-375529C1CB99}"/>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688;p32">
            <a:extLst>
              <a:ext uri="{FF2B5EF4-FFF2-40B4-BE49-F238E27FC236}">
                <a16:creationId xmlns:a16="http://schemas.microsoft.com/office/drawing/2014/main" id="{0C0721D5-631F-416C-84B7-221D8B10B4F6}"/>
              </a:ext>
            </a:extLst>
          </p:cNvPr>
          <p:cNvSpPr txBox="1">
            <a:spLocks/>
          </p:cNvSpPr>
          <p:nvPr/>
        </p:nvSpPr>
        <p:spPr>
          <a:xfrm>
            <a:off x="5030254" y="2913483"/>
            <a:ext cx="313887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i="1" dirty="0">
                <a:solidFill>
                  <a:schemeClr val="bg1"/>
                </a:solidFill>
                <a:latin typeface="Consolas" panose="020B0609020204030204" pitchFamily="49" charset="0"/>
              </a:rPr>
              <a:t>Tax rate </a:t>
            </a:r>
            <a:r>
              <a:rPr lang="en-US" b="1" i="1" dirty="0">
                <a:solidFill>
                  <a:schemeClr val="bg1"/>
                </a:solidFill>
                <a:latin typeface="Consolas" panose="020B0609020204030204" pitchFamily="49" charset="0"/>
              </a:rPr>
              <a:t>has </a:t>
            </a:r>
            <a:r>
              <a:rPr lang="en-US" i="1" dirty="0">
                <a:solidFill>
                  <a:schemeClr val="bg1"/>
                </a:solidFill>
                <a:latin typeface="Consolas" panose="020B0609020204030204" pitchFamily="49" charset="0"/>
              </a:rPr>
              <a:t>a slight </a:t>
            </a:r>
            <a:r>
              <a:rPr lang="en-US" b="1" i="1" dirty="0">
                <a:solidFill>
                  <a:schemeClr val="bg1"/>
                </a:solidFill>
                <a:latin typeface="Consolas" panose="020B0609020204030204" pitchFamily="49" charset="0"/>
              </a:rPr>
              <a:t>inverse correlation </a:t>
            </a:r>
            <a:r>
              <a:rPr lang="en-US" i="1" dirty="0">
                <a:solidFill>
                  <a:schemeClr val="bg1"/>
                </a:solidFill>
                <a:latin typeface="Consolas" panose="020B0609020204030204" pitchFamily="49" charset="0"/>
              </a:rPr>
              <a:t>with stockholders funding a company</a:t>
            </a:r>
            <a:endParaRPr lang="en-US" i="1"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235102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87;p32">
            <a:extLst>
              <a:ext uri="{FF2B5EF4-FFF2-40B4-BE49-F238E27FC236}">
                <a16:creationId xmlns:a16="http://schemas.microsoft.com/office/drawing/2014/main" id="{5C374622-C627-3BEE-67D1-8B2502FC9570}"/>
              </a:ext>
            </a:extLst>
          </p:cNvPr>
          <p:cNvSpPr txBox="1">
            <a:spLocks noGrp="1"/>
          </p:cNvSpPr>
          <p:nvPr>
            <p:ph type="ctrTitle"/>
          </p:nvPr>
        </p:nvSpPr>
        <p:spPr>
          <a:xfrm>
            <a:off x="2053864" y="2153100"/>
            <a:ext cx="460658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Obstacles Faced</a:t>
            </a:r>
          </a:p>
        </p:txBody>
      </p:sp>
      <p:sp>
        <p:nvSpPr>
          <p:cNvPr id="16" name="Google Shape;691;p32">
            <a:extLst>
              <a:ext uri="{FF2B5EF4-FFF2-40B4-BE49-F238E27FC236}">
                <a16:creationId xmlns:a16="http://schemas.microsoft.com/office/drawing/2014/main" id="{A4FBF5D7-13B3-5FDE-D1A8-F497874FF8BD}"/>
              </a:ext>
            </a:extLst>
          </p:cNvPr>
          <p:cNvSpPr/>
          <p:nvPr/>
        </p:nvSpPr>
        <p:spPr>
          <a:xfrm>
            <a:off x="1336609" y="3101356"/>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2;p32">
            <a:extLst>
              <a:ext uri="{FF2B5EF4-FFF2-40B4-BE49-F238E27FC236}">
                <a16:creationId xmlns:a16="http://schemas.microsoft.com/office/drawing/2014/main" id="{5CCB7CF9-41C9-D073-E5F3-01EE33088B01}"/>
              </a:ext>
            </a:extLst>
          </p:cNvPr>
          <p:cNvSpPr/>
          <p:nvPr/>
        </p:nvSpPr>
        <p:spPr>
          <a:xfrm>
            <a:off x="1336083" y="3101356"/>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2189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Taxes W/ Company Status</a:t>
            </a:r>
          </a:p>
          <a:p>
            <a:pPr marL="114300" indent="0" algn="l"/>
            <a:r>
              <a:rPr lang="en-US" b="0" dirty="0">
                <a:solidFill>
                  <a:srgbClr val="D4D4D4"/>
                </a:solidFill>
                <a:effectLst/>
                <a:latin typeface="Consolas" panose="020B0609020204030204" pitchFamily="49" charset="0"/>
              </a:rPr>
              <a:t>2. </a:t>
            </a:r>
            <a:r>
              <a:rPr lang="en-US" dirty="0">
                <a:solidFill>
                  <a:srgbClr val="D4D4D4"/>
                </a:solidFill>
                <a:latin typeface="Consolas" panose="020B0609020204030204" pitchFamily="49" charset="0"/>
              </a:rPr>
              <a:t>Taxes W/ Avg Funding</a:t>
            </a:r>
            <a:endParaRPr lang="en-US" b="0" dirty="0">
              <a:solidFill>
                <a:srgbClr val="D4D4D4"/>
              </a:solidFill>
              <a:effectLst/>
              <a:latin typeface="Consolas" panose="020B0609020204030204" pitchFamily="49" charset="0"/>
            </a:endParaRP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09</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grpSp>
        <p:nvGrpSpPr>
          <p:cNvPr id="9" name="Google Shape;10102;p58">
            <a:extLst>
              <a:ext uri="{FF2B5EF4-FFF2-40B4-BE49-F238E27FC236}">
                <a16:creationId xmlns:a16="http://schemas.microsoft.com/office/drawing/2014/main" id="{56BD2FCE-80A6-4ABF-9618-AC8D18C768BF}"/>
              </a:ext>
            </a:extLst>
          </p:cNvPr>
          <p:cNvGrpSpPr/>
          <p:nvPr/>
        </p:nvGrpSpPr>
        <p:grpSpPr>
          <a:xfrm>
            <a:off x="5075863" y="1947577"/>
            <a:ext cx="646684" cy="547051"/>
            <a:chOff x="5779408" y="3699191"/>
            <a:chExt cx="317645" cy="318757"/>
          </a:xfrm>
          <a:solidFill>
            <a:srgbClr val="FF0000"/>
          </a:solidFill>
        </p:grpSpPr>
        <p:sp>
          <p:nvSpPr>
            <p:cNvPr id="10" name="Google Shape;10103;p58">
              <a:extLst>
                <a:ext uri="{FF2B5EF4-FFF2-40B4-BE49-F238E27FC236}">
                  <a16:creationId xmlns:a16="http://schemas.microsoft.com/office/drawing/2014/main" id="{33167C95-EAE5-48A1-B77D-F6CB4610291B}"/>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104;p58">
              <a:extLst>
                <a:ext uri="{FF2B5EF4-FFF2-40B4-BE49-F238E27FC236}">
                  <a16:creationId xmlns:a16="http://schemas.microsoft.com/office/drawing/2014/main" id="{B5C71C04-00EE-4F53-A8E1-3525286A8B1A}"/>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0102;p58">
            <a:extLst>
              <a:ext uri="{FF2B5EF4-FFF2-40B4-BE49-F238E27FC236}">
                <a16:creationId xmlns:a16="http://schemas.microsoft.com/office/drawing/2014/main" id="{4B0E5FF8-599F-4FEC-8563-7BE2200229F2}"/>
              </a:ext>
            </a:extLst>
          </p:cNvPr>
          <p:cNvGrpSpPr/>
          <p:nvPr/>
        </p:nvGrpSpPr>
        <p:grpSpPr>
          <a:xfrm>
            <a:off x="5084124" y="2920435"/>
            <a:ext cx="646684" cy="547051"/>
            <a:chOff x="5779408" y="3699191"/>
            <a:chExt cx="317645" cy="318757"/>
          </a:xfrm>
          <a:solidFill>
            <a:srgbClr val="FF0000"/>
          </a:solidFill>
        </p:grpSpPr>
        <p:sp>
          <p:nvSpPr>
            <p:cNvPr id="13" name="Google Shape;10103;p58">
              <a:extLst>
                <a:ext uri="{FF2B5EF4-FFF2-40B4-BE49-F238E27FC236}">
                  <a16:creationId xmlns:a16="http://schemas.microsoft.com/office/drawing/2014/main" id="{AD8C6577-3E03-4FA4-A70C-3C2F16E72D2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104;p58">
              <a:extLst>
                <a:ext uri="{FF2B5EF4-FFF2-40B4-BE49-F238E27FC236}">
                  <a16:creationId xmlns:a16="http://schemas.microsoft.com/office/drawing/2014/main" id="{DC4567C1-ECE5-439D-9FB0-46A5F5F18E7D}"/>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1583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90"/>
                                          </p:val>
                                        </p:tav>
                                        <p:tav tm="100000">
                                          <p:val>
                                            <p:fltVal val="0"/>
                                          </p:val>
                                        </p:tav>
                                      </p:tavLst>
                                    </p:anim>
                                    <p:animEffect transition="in" filter="fade">
                                      <p:cBhvr>
                                        <p:cTn id="10" dur="500"/>
                                        <p:tgtEl>
                                          <p:spTgt spid="9"/>
                                        </p:tgtEl>
                                      </p:cBhvr>
                                    </p:animEffect>
                                  </p:childTnLst>
                                </p:cTn>
                              </p:par>
                              <p:par>
                                <p:cTn id="11" presetID="3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 calcmode="lin" valueType="num">
                                      <p:cBhvr>
                                        <p:cTn id="15" dur="500" fill="hold"/>
                                        <p:tgtEl>
                                          <p:spTgt spid="12"/>
                                        </p:tgtEl>
                                        <p:attrNameLst>
                                          <p:attrName>style.rotation</p:attrName>
                                        </p:attrNameLst>
                                      </p:cBhvr>
                                      <p:tavLst>
                                        <p:tav tm="0">
                                          <p:val>
                                            <p:fltVal val="90"/>
                                          </p:val>
                                        </p:tav>
                                        <p:tav tm="100000">
                                          <p:val>
                                            <p:fltVal val="0"/>
                                          </p:val>
                                        </p:tav>
                                      </p:tavLst>
                                    </p:anim>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87;p32">
            <a:extLst>
              <a:ext uri="{FF2B5EF4-FFF2-40B4-BE49-F238E27FC236}">
                <a16:creationId xmlns:a16="http://schemas.microsoft.com/office/drawing/2014/main" id="{DCCBA26C-618C-429B-22CF-5B6224AB7583}"/>
              </a:ext>
            </a:extLst>
          </p:cNvPr>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Question:</a:t>
            </a:r>
          </a:p>
        </p:txBody>
      </p:sp>
      <p:sp>
        <p:nvSpPr>
          <p:cNvPr id="6" name="Google Shape;688;p32">
            <a:extLst>
              <a:ext uri="{FF2B5EF4-FFF2-40B4-BE49-F238E27FC236}">
                <a16:creationId xmlns:a16="http://schemas.microsoft.com/office/drawing/2014/main" id="{3423E65D-D45F-B76C-7D60-96434D337551}"/>
              </a:ext>
            </a:extLst>
          </p:cNvPr>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dirty="0">
                <a:solidFill>
                  <a:srgbClr val="D4D4D4"/>
                </a:solidFill>
                <a:latin typeface="Consolas" panose="020B0609020204030204" pitchFamily="49" charset="0"/>
              </a:rPr>
              <a:t>Dos the number of employees</a:t>
            </a:r>
          </a:p>
          <a:p>
            <a:r>
              <a:rPr lang="en-US" dirty="0">
                <a:solidFill>
                  <a:srgbClr val="D4D4D4"/>
                </a:solidFill>
                <a:latin typeface="Consolas" panose="020B0609020204030204" pitchFamily="49" charset="0"/>
              </a:rPr>
              <a:t>a</a:t>
            </a:r>
            <a:r>
              <a:rPr lang="en-US" b="0" dirty="0">
                <a:solidFill>
                  <a:srgbClr val="D4D4D4"/>
                </a:solidFill>
                <a:effectLst/>
                <a:latin typeface="Consolas" panose="020B0609020204030204" pitchFamily="49" charset="0"/>
              </a:rPr>
              <a:t>ffect the success of the company?</a:t>
            </a:r>
          </a:p>
          <a:p>
            <a:br>
              <a:rPr lang="en-US" dirty="0">
                <a:solidFill>
                  <a:srgbClr val="D4D4D4"/>
                </a:solidFill>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7" name="Google Shape;689;p32">
            <a:extLst>
              <a:ext uri="{FF2B5EF4-FFF2-40B4-BE49-F238E27FC236}">
                <a16:creationId xmlns:a16="http://schemas.microsoft.com/office/drawing/2014/main" id="{1ED58C40-B0BC-3C3A-D988-83221BBC5FD8}"/>
              </a:ext>
            </a:extLst>
          </p:cNvPr>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0;p32">
            <a:extLst>
              <a:ext uri="{FF2B5EF4-FFF2-40B4-BE49-F238E27FC236}">
                <a16:creationId xmlns:a16="http://schemas.microsoft.com/office/drawing/2014/main" id="{854CC658-AEA2-750A-06DE-FAE3A9334DD2}"/>
              </a:ext>
            </a:extLst>
          </p:cNvPr>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10</a:t>
            </a:r>
            <a:endParaRPr dirty="0">
              <a:solidFill>
                <a:schemeClr val="dk2"/>
              </a:solidFill>
            </a:endParaRPr>
          </a:p>
        </p:txBody>
      </p:sp>
      <p:sp>
        <p:nvSpPr>
          <p:cNvPr id="9" name="Google Shape;691;p32">
            <a:extLst>
              <a:ext uri="{FF2B5EF4-FFF2-40B4-BE49-F238E27FC236}">
                <a16:creationId xmlns:a16="http://schemas.microsoft.com/office/drawing/2014/main" id="{9B4757FC-360A-B30D-E2D3-FA0B461C2AD3}"/>
              </a:ext>
            </a:extLst>
          </p:cNvPr>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2;p32">
            <a:extLst>
              <a:ext uri="{FF2B5EF4-FFF2-40B4-BE49-F238E27FC236}">
                <a16:creationId xmlns:a16="http://schemas.microsoft.com/office/drawing/2014/main" id="{F985A979-7A52-A91F-58D9-C12DB9E7C515}"/>
              </a:ext>
            </a:extLst>
          </p:cNvPr>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693;p32">
            <a:extLst>
              <a:ext uri="{FF2B5EF4-FFF2-40B4-BE49-F238E27FC236}">
                <a16:creationId xmlns:a16="http://schemas.microsoft.com/office/drawing/2014/main" id="{D1CCA519-3218-0D0F-0734-437D741BCB71}"/>
              </a:ext>
            </a:extLst>
          </p:cNvPr>
          <p:cNvCxnSpPr>
            <a:stCxn id="7"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2329307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DE0F6628-3A5C-C189-B156-4BF32A6474C9}"/>
              </a:ext>
            </a:extLst>
          </p:cNvPr>
          <p:cNvSpPr/>
          <p:nvPr/>
        </p:nvSpPr>
        <p:spPr>
          <a:xfrm>
            <a:off x="645696" y="644003"/>
            <a:ext cx="2767603"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ED2AA2FE-7F2C-400A-3EA6-90E89DF91652}"/>
              </a:ext>
            </a:extLst>
          </p:cNvPr>
          <p:cNvSpPr txBox="1">
            <a:spLocks noGrp="1"/>
          </p:cNvSpPr>
          <p:nvPr>
            <p:ph type="ctrTitle"/>
          </p:nvPr>
        </p:nvSpPr>
        <p:spPr>
          <a:xfrm>
            <a:off x="401398" y="294914"/>
            <a:ext cx="3256201"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Testing relationship</a:t>
            </a:r>
          </a:p>
        </p:txBody>
      </p:sp>
      <p:sp>
        <p:nvSpPr>
          <p:cNvPr id="7" name="Subtitle 2">
            <a:extLst>
              <a:ext uri="{FF2B5EF4-FFF2-40B4-BE49-F238E27FC236}">
                <a16:creationId xmlns:a16="http://schemas.microsoft.com/office/drawing/2014/main" id="{2F3DE226-73EC-2083-AA64-B83B447E7CD5}"/>
              </a:ext>
            </a:extLst>
          </p:cNvPr>
          <p:cNvSpPr>
            <a:spLocks noGrp="1"/>
          </p:cNvSpPr>
          <p:nvPr>
            <p:ph type="subTitle" idx="1"/>
          </p:nvPr>
        </p:nvSpPr>
        <p:spPr>
          <a:xfrm>
            <a:off x="610776" y="1168916"/>
            <a:ext cx="5111746" cy="2680070"/>
          </a:xfrm>
        </p:spPr>
        <p:txBody>
          <a:bodyPr/>
          <a:lstStyle/>
          <a:p>
            <a:pPr algn="just">
              <a:buClr>
                <a:schemeClr val="bg1"/>
              </a:buClr>
              <a:buSzPct val="163000"/>
              <a:buFont typeface="Arial" panose="020B0604020202020204" pitchFamily="34" charset="0"/>
              <a:buChar char="•"/>
            </a:pPr>
            <a:r>
              <a:rPr lang="en-US" sz="1600" b="0" dirty="0">
                <a:solidFill>
                  <a:srgbClr val="D4D4D4"/>
                </a:solidFill>
                <a:effectLst/>
                <a:latin typeface="Consolas" panose="020B0609020204030204" pitchFamily="49" charset="0"/>
              </a:rPr>
              <a:t>Let's see if the relationship between the number of employees is proportional with the success of the company in other words operating or not.</a:t>
            </a: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a:p>
            <a:pPr algn="just">
              <a:buClr>
                <a:schemeClr val="bg1"/>
              </a:buClr>
              <a:buSzPct val="163000"/>
              <a:buFont typeface="Arial" panose="020B0604020202020204" pitchFamily="34" charset="0"/>
              <a:buChar char="•"/>
            </a:pPr>
            <a:r>
              <a:rPr lang="en-US" sz="1600" b="0" dirty="0">
                <a:solidFill>
                  <a:srgbClr val="D4D4D4"/>
                </a:solidFill>
                <a:effectLst/>
                <a:latin typeface="Consolas" panose="020B0609020204030204" pitchFamily="49" charset="0"/>
              </a:rPr>
              <a:t>we will correlate it with the annual revenue of the company. The annual revenue will definitely show how the company is doing.</a:t>
            </a: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a:p>
            <a:pPr algn="just">
              <a:buClr>
                <a:schemeClr val="bg1"/>
              </a:buClr>
              <a:buSzPct val="163000"/>
              <a:buFont typeface="Arial" panose="020B0604020202020204" pitchFamily="34" charset="0"/>
              <a:buChar char="•"/>
            </a:pPr>
            <a:r>
              <a:rPr lang="en-US" sz="1600" b="0" dirty="0">
                <a:solidFill>
                  <a:srgbClr val="D4D4D4"/>
                </a:solidFill>
                <a:effectLst/>
                <a:latin typeface="Consolas" panose="020B0609020204030204" pitchFamily="49" charset="0"/>
              </a:rPr>
              <a:t>There's seemingly a direct proportional relation between the number of employees and the annual revenue.</a:t>
            </a:r>
          </a:p>
        </p:txBody>
      </p:sp>
      <p:pic>
        <p:nvPicPr>
          <p:cNvPr id="9" name="Picture 8">
            <a:extLst>
              <a:ext uri="{FF2B5EF4-FFF2-40B4-BE49-F238E27FC236}">
                <a16:creationId xmlns:a16="http://schemas.microsoft.com/office/drawing/2014/main" id="{12253B76-2D06-D749-491F-6D74C2938C6B}"/>
              </a:ext>
            </a:extLst>
          </p:cNvPr>
          <p:cNvPicPr>
            <a:picLocks noChangeAspect="1"/>
          </p:cNvPicPr>
          <p:nvPr/>
        </p:nvPicPr>
        <p:blipFill rotWithShape="1">
          <a:blip r:embed="rId2"/>
          <a:srcRect l="17441" t="36196" r="53954" b="28877"/>
          <a:stretch/>
        </p:blipFill>
        <p:spPr>
          <a:xfrm>
            <a:off x="5722522" y="1653478"/>
            <a:ext cx="3198195" cy="2195508"/>
          </a:xfrm>
          <a:prstGeom prst="rect">
            <a:avLst/>
          </a:prstGeom>
        </p:spPr>
      </p:pic>
    </p:spTree>
    <p:extLst>
      <p:ext uri="{BB962C8B-B14F-4D97-AF65-F5344CB8AC3E}">
        <p14:creationId xmlns:p14="http://schemas.microsoft.com/office/powerpoint/2010/main" val="22504550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6E1A9B66-38D9-0869-00E0-34ED199F38DD}"/>
              </a:ext>
            </a:extLst>
          </p:cNvPr>
          <p:cNvSpPr/>
          <p:nvPr/>
        </p:nvSpPr>
        <p:spPr>
          <a:xfrm>
            <a:off x="645696" y="644003"/>
            <a:ext cx="2767603"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1661E1B1-0350-AA44-BB05-4A5BCA81C2CF}"/>
              </a:ext>
            </a:extLst>
          </p:cNvPr>
          <p:cNvSpPr txBox="1">
            <a:spLocks noGrp="1"/>
          </p:cNvSpPr>
          <p:nvPr>
            <p:ph type="ctrTitle"/>
          </p:nvPr>
        </p:nvSpPr>
        <p:spPr>
          <a:xfrm>
            <a:off x="401398" y="294914"/>
            <a:ext cx="3256201"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Operating Companies</a:t>
            </a:r>
          </a:p>
        </p:txBody>
      </p:sp>
      <p:pic>
        <p:nvPicPr>
          <p:cNvPr id="8" name="Picture 7">
            <a:extLst>
              <a:ext uri="{FF2B5EF4-FFF2-40B4-BE49-F238E27FC236}">
                <a16:creationId xmlns:a16="http://schemas.microsoft.com/office/drawing/2014/main" id="{DB7F5D74-6C85-6948-759D-6B89AD95F56D}"/>
              </a:ext>
            </a:extLst>
          </p:cNvPr>
          <p:cNvPicPr>
            <a:picLocks noChangeAspect="1"/>
          </p:cNvPicPr>
          <p:nvPr/>
        </p:nvPicPr>
        <p:blipFill rotWithShape="1">
          <a:blip r:embed="rId2"/>
          <a:srcRect l="17559" t="44856" r="54302" b="19985"/>
          <a:stretch/>
        </p:blipFill>
        <p:spPr>
          <a:xfrm>
            <a:off x="5152787" y="1212111"/>
            <a:ext cx="3587175" cy="2519917"/>
          </a:xfrm>
          <a:prstGeom prst="rect">
            <a:avLst/>
          </a:prstGeom>
        </p:spPr>
      </p:pic>
      <p:sp>
        <p:nvSpPr>
          <p:cNvPr id="11" name="Subtitle 2">
            <a:extLst>
              <a:ext uri="{FF2B5EF4-FFF2-40B4-BE49-F238E27FC236}">
                <a16:creationId xmlns:a16="http://schemas.microsoft.com/office/drawing/2014/main" id="{9508FF51-A6F1-B4B9-89B4-EEC82228AF4D}"/>
              </a:ext>
            </a:extLst>
          </p:cNvPr>
          <p:cNvSpPr>
            <a:spLocks noGrp="1"/>
          </p:cNvSpPr>
          <p:nvPr>
            <p:ph type="subTitle" idx="1"/>
          </p:nvPr>
        </p:nvSpPr>
        <p:spPr>
          <a:xfrm>
            <a:off x="610776" y="1168916"/>
            <a:ext cx="4471587" cy="2680070"/>
          </a:xfrm>
        </p:spPr>
        <p:txBody>
          <a:bodyPr/>
          <a:lstStyle/>
          <a:p>
            <a:pPr algn="just">
              <a:buClr>
                <a:schemeClr val="bg1"/>
              </a:buClr>
              <a:buSzPct val="163000"/>
              <a:buFont typeface="Arial" panose="020B0604020202020204" pitchFamily="34" charset="0"/>
              <a:buChar char="•"/>
            </a:pPr>
            <a:r>
              <a:rPr lang="en-US" sz="1600" b="0" dirty="0">
                <a:solidFill>
                  <a:srgbClr val="D4D4D4"/>
                </a:solidFill>
                <a:effectLst/>
                <a:latin typeface="Consolas" panose="020B0609020204030204" pitchFamily="49" charset="0"/>
              </a:rPr>
              <a:t>it is seen that with the increase in the number of employees, the annual revenue increases with it.</a:t>
            </a:r>
          </a:p>
          <a:p>
            <a:pPr marL="114300" indent="0" algn="just">
              <a:buClr>
                <a:schemeClr val="bg1"/>
              </a:buClr>
              <a:buSzPct val="163000"/>
            </a:pPr>
            <a:r>
              <a:rPr lang="en-US" sz="1600" b="0" dirty="0">
                <a:solidFill>
                  <a:srgbClr val="D4D4D4"/>
                </a:solidFill>
                <a:effectLst/>
                <a:latin typeface="Consolas" panose="020B0609020204030204" pitchFamily="49" charset="0"/>
              </a:rPr>
              <a:t> </a:t>
            </a:r>
          </a:p>
          <a:p>
            <a:pPr algn="just">
              <a:buClr>
                <a:schemeClr val="bg1"/>
              </a:buClr>
              <a:buSzPct val="163000"/>
              <a:buFont typeface="Arial" panose="020B0604020202020204" pitchFamily="34" charset="0"/>
              <a:buChar char="•"/>
            </a:pPr>
            <a:r>
              <a:rPr lang="en-US" sz="1600" b="0" dirty="0">
                <a:solidFill>
                  <a:srgbClr val="D4D4D4"/>
                </a:solidFill>
                <a:effectLst/>
                <a:latin typeface="Consolas" panose="020B0609020204030204" pitchFamily="49" charset="0"/>
              </a:rPr>
              <a:t>Looking at the graph there is what seems like a point where if it's reached, there is a clear direct relation between both attributes.</a:t>
            </a:r>
          </a:p>
          <a:p>
            <a:pPr marL="114300" indent="0" algn="just">
              <a:buClr>
                <a:schemeClr val="bg1"/>
              </a:buClr>
              <a:buSzPct val="163000"/>
            </a:pPr>
            <a:endParaRPr lang="en-US" sz="1600" b="0" dirty="0">
              <a:solidFill>
                <a:srgbClr val="D4D4D4"/>
              </a:solidFill>
              <a:effectLst/>
              <a:latin typeface="Consolas" panose="020B0609020204030204" pitchFamily="49" charset="0"/>
            </a:endParaRPr>
          </a:p>
          <a:p>
            <a:pPr algn="just">
              <a:buClr>
                <a:schemeClr val="bg1"/>
              </a:buClr>
              <a:buSzPct val="163000"/>
              <a:buFont typeface="Arial" panose="020B0604020202020204" pitchFamily="34" charset="0"/>
              <a:buChar char="•"/>
            </a:pPr>
            <a:r>
              <a:rPr lang="en-US" sz="1600" dirty="0">
                <a:solidFill>
                  <a:srgbClr val="D4D4D4"/>
                </a:solidFill>
                <a:latin typeface="Consolas" panose="020B0609020204030204" pitchFamily="49" charset="0"/>
              </a:rPr>
              <a:t>It means</a:t>
            </a:r>
            <a:r>
              <a:rPr lang="en-US" sz="1600" b="0" dirty="0">
                <a:solidFill>
                  <a:srgbClr val="D4D4D4"/>
                </a:solidFill>
                <a:effectLst/>
                <a:latin typeface="Consolas" panose="020B0609020204030204" pitchFamily="49" charset="0"/>
              </a:rPr>
              <a:t> that companies may suffer in achieving high profit until a certain point. </a:t>
            </a:r>
          </a:p>
        </p:txBody>
      </p:sp>
    </p:spTree>
    <p:extLst>
      <p:ext uri="{BB962C8B-B14F-4D97-AF65-F5344CB8AC3E}">
        <p14:creationId xmlns:p14="http://schemas.microsoft.com/office/powerpoint/2010/main" val="3304233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E2D66DC4-A73F-4418-FA6E-58DD436532CA}"/>
              </a:ext>
            </a:extLst>
          </p:cNvPr>
          <p:cNvSpPr/>
          <p:nvPr/>
        </p:nvSpPr>
        <p:spPr>
          <a:xfrm>
            <a:off x="645696" y="644003"/>
            <a:ext cx="2767603"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4361E0CE-0A8B-8EB6-BD46-E6C0607A4ABB}"/>
              </a:ext>
            </a:extLst>
          </p:cNvPr>
          <p:cNvSpPr txBox="1">
            <a:spLocks noGrp="1"/>
          </p:cNvSpPr>
          <p:nvPr>
            <p:ph type="ctrTitle"/>
          </p:nvPr>
        </p:nvSpPr>
        <p:spPr>
          <a:xfrm>
            <a:off x="401398" y="294914"/>
            <a:ext cx="3256201"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Closed Companies</a:t>
            </a:r>
          </a:p>
        </p:txBody>
      </p:sp>
      <p:pic>
        <p:nvPicPr>
          <p:cNvPr id="8" name="Picture 7">
            <a:extLst>
              <a:ext uri="{FF2B5EF4-FFF2-40B4-BE49-F238E27FC236}">
                <a16:creationId xmlns:a16="http://schemas.microsoft.com/office/drawing/2014/main" id="{D4D72259-1C36-9617-170B-D6B0FDAFFD11}"/>
              </a:ext>
            </a:extLst>
          </p:cNvPr>
          <p:cNvPicPr>
            <a:picLocks noChangeAspect="1"/>
          </p:cNvPicPr>
          <p:nvPr/>
        </p:nvPicPr>
        <p:blipFill rotWithShape="1">
          <a:blip r:embed="rId2"/>
          <a:srcRect l="17558" t="34721" r="54419" b="30327"/>
          <a:stretch/>
        </p:blipFill>
        <p:spPr>
          <a:xfrm>
            <a:off x="5076952" y="1105785"/>
            <a:ext cx="3790602" cy="2658139"/>
          </a:xfrm>
          <a:prstGeom prst="rect">
            <a:avLst/>
          </a:prstGeom>
        </p:spPr>
      </p:pic>
      <p:sp>
        <p:nvSpPr>
          <p:cNvPr id="9" name="Subtitle 2">
            <a:extLst>
              <a:ext uri="{FF2B5EF4-FFF2-40B4-BE49-F238E27FC236}">
                <a16:creationId xmlns:a16="http://schemas.microsoft.com/office/drawing/2014/main" id="{E106B504-4948-DE62-BEA7-1415592F4BBD}"/>
              </a:ext>
            </a:extLst>
          </p:cNvPr>
          <p:cNvSpPr>
            <a:spLocks noGrp="1"/>
          </p:cNvSpPr>
          <p:nvPr>
            <p:ph type="subTitle" idx="1"/>
          </p:nvPr>
        </p:nvSpPr>
        <p:spPr>
          <a:xfrm>
            <a:off x="401398" y="1105785"/>
            <a:ext cx="4471587" cy="2680070"/>
          </a:xfrm>
        </p:spPr>
        <p:txBody>
          <a:bodyPr/>
          <a:lstStyle/>
          <a:p>
            <a:pPr algn="just">
              <a:buClr>
                <a:schemeClr val="bg1"/>
              </a:buClr>
              <a:buSzPct val="163000"/>
              <a:buFont typeface="Arial" panose="020B0604020202020204" pitchFamily="34" charset="0"/>
              <a:buChar char="•"/>
            </a:pPr>
            <a:r>
              <a:rPr lang="en-US" sz="1600" b="0" dirty="0">
                <a:solidFill>
                  <a:srgbClr val="D4D4D4"/>
                </a:solidFill>
                <a:effectLst/>
                <a:latin typeface="Consolas" panose="020B0609020204030204" pitchFamily="49" charset="0"/>
              </a:rPr>
              <a:t>From the previous graph, a similar pattern is recognized from the previous graph. Here, the closed companies the maximum number of employees and annual revenue reached is noticeably way less than the operating companies which is reasonable. Having more than 5000 achieve reasonable profits.</a:t>
            </a:r>
          </a:p>
          <a:p>
            <a:pPr marL="114300" indent="0" algn="just">
              <a:buClr>
                <a:schemeClr val="bg1"/>
              </a:buClr>
              <a:buSzPct val="163000"/>
            </a:pPr>
            <a:endParaRPr lang="en-U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213229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692;p32">
            <a:extLst>
              <a:ext uri="{FF2B5EF4-FFF2-40B4-BE49-F238E27FC236}">
                <a16:creationId xmlns:a16="http://schemas.microsoft.com/office/drawing/2014/main" id="{6A62A7FA-21CB-8188-4BA2-5C2427CF2290}"/>
              </a:ext>
            </a:extLst>
          </p:cNvPr>
          <p:cNvSpPr/>
          <p:nvPr/>
        </p:nvSpPr>
        <p:spPr>
          <a:xfrm>
            <a:off x="645696" y="644003"/>
            <a:ext cx="2767603"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87;p32">
            <a:extLst>
              <a:ext uri="{FF2B5EF4-FFF2-40B4-BE49-F238E27FC236}">
                <a16:creationId xmlns:a16="http://schemas.microsoft.com/office/drawing/2014/main" id="{BEA57544-DE29-CC1C-6A0A-16CCAFE6155D}"/>
              </a:ext>
            </a:extLst>
          </p:cNvPr>
          <p:cNvSpPr txBox="1">
            <a:spLocks noGrp="1"/>
          </p:cNvSpPr>
          <p:nvPr>
            <p:ph type="ctrTitle"/>
          </p:nvPr>
        </p:nvSpPr>
        <p:spPr>
          <a:xfrm>
            <a:off x="401398" y="294914"/>
            <a:ext cx="3256201"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IPO Companies</a:t>
            </a:r>
          </a:p>
        </p:txBody>
      </p:sp>
      <p:sp>
        <p:nvSpPr>
          <p:cNvPr id="10" name="Subtitle 2">
            <a:extLst>
              <a:ext uri="{FF2B5EF4-FFF2-40B4-BE49-F238E27FC236}">
                <a16:creationId xmlns:a16="http://schemas.microsoft.com/office/drawing/2014/main" id="{082E6467-7C62-2C6D-0A87-F7D97DB14F80}"/>
              </a:ext>
            </a:extLst>
          </p:cNvPr>
          <p:cNvSpPr>
            <a:spLocks noGrp="1"/>
          </p:cNvSpPr>
          <p:nvPr>
            <p:ph type="subTitle" idx="1"/>
          </p:nvPr>
        </p:nvSpPr>
        <p:spPr>
          <a:xfrm>
            <a:off x="401398" y="1105785"/>
            <a:ext cx="4471587" cy="2680070"/>
          </a:xfrm>
        </p:spPr>
        <p:txBody>
          <a:bodyPr/>
          <a:lstStyle/>
          <a:p>
            <a:pPr algn="just">
              <a:buClr>
                <a:schemeClr val="bg1"/>
              </a:buClr>
              <a:buSzPct val="163000"/>
              <a:buFont typeface="Arial" panose="020B0604020202020204" pitchFamily="34" charset="0"/>
              <a:buChar char="•"/>
            </a:pPr>
            <a:r>
              <a:rPr lang="en-US" sz="1600" dirty="0">
                <a:solidFill>
                  <a:srgbClr val="D4D4D4"/>
                </a:solidFill>
                <a:latin typeface="Consolas" panose="020B0609020204030204" pitchFamily="49" charset="0"/>
              </a:rPr>
              <a:t>IPOs</a:t>
            </a:r>
            <a:r>
              <a:rPr lang="en-US" sz="1600" b="0" dirty="0">
                <a:solidFill>
                  <a:srgbClr val="D4D4D4"/>
                </a:solidFill>
                <a:effectLst/>
                <a:latin typeface="Consolas" panose="020B0609020204030204" pitchFamily="49" charset="0"/>
              </a:rPr>
              <a:t> can have a huge number of employees since they are publicly offered for stock sharing</a:t>
            </a:r>
          </a:p>
          <a:p>
            <a:pPr marL="114300" indent="0" algn="just">
              <a:buClr>
                <a:schemeClr val="bg1"/>
              </a:buClr>
              <a:buSzPct val="163000"/>
            </a:pPr>
            <a:endParaRPr lang="en-US" sz="1600" b="0" dirty="0">
              <a:solidFill>
                <a:srgbClr val="D4D4D4"/>
              </a:solidFill>
              <a:effectLst/>
              <a:latin typeface="Consolas" panose="020B0609020204030204" pitchFamily="49" charset="0"/>
            </a:endParaRPr>
          </a:p>
          <a:p>
            <a:pPr algn="just">
              <a:buClr>
                <a:schemeClr val="bg1"/>
              </a:buClr>
              <a:buSzPct val="163000"/>
              <a:buFont typeface="Arial" panose="020B0604020202020204" pitchFamily="34" charset="0"/>
              <a:buChar char="•"/>
            </a:pPr>
            <a:r>
              <a:rPr lang="en-US" sz="1600" dirty="0">
                <a:solidFill>
                  <a:srgbClr val="D4D4D4"/>
                </a:solidFill>
                <a:latin typeface="Consolas" panose="020B0609020204030204" pitchFamily="49" charset="0"/>
              </a:rPr>
              <a:t>F</a:t>
            </a:r>
            <a:r>
              <a:rPr lang="en-US" sz="1600" b="0" dirty="0">
                <a:solidFill>
                  <a:srgbClr val="D4D4D4"/>
                </a:solidFill>
                <a:effectLst/>
                <a:latin typeface="Consolas" panose="020B0609020204030204" pitchFamily="49" charset="0"/>
              </a:rPr>
              <a:t>rom the pattern seen from past graphs, hiring more employees help in increasing annual revenues.</a:t>
            </a:r>
          </a:p>
          <a:p>
            <a:pPr marL="114300" indent="0" algn="just">
              <a:buClr>
                <a:schemeClr val="bg1"/>
              </a:buClr>
              <a:buSzPct val="163000"/>
            </a:pPr>
            <a:endParaRPr lang="en-US" sz="1600" b="0" dirty="0">
              <a:solidFill>
                <a:srgbClr val="D4D4D4"/>
              </a:solidFill>
              <a:effectLst/>
              <a:latin typeface="Consolas" panose="020B0609020204030204" pitchFamily="49" charset="0"/>
            </a:endParaRPr>
          </a:p>
          <a:p>
            <a:pPr algn="just">
              <a:buClr>
                <a:schemeClr val="bg1"/>
              </a:buClr>
              <a:buSzPct val="163000"/>
              <a:buFont typeface="Arial" panose="020B0604020202020204" pitchFamily="34" charset="0"/>
              <a:buChar char="•"/>
            </a:pPr>
            <a:r>
              <a:rPr lang="en-US" sz="1600" b="0" dirty="0">
                <a:solidFill>
                  <a:srgbClr val="D4D4D4"/>
                </a:solidFill>
                <a:effectLst/>
                <a:latin typeface="Consolas" panose="020B0609020204030204" pitchFamily="49" charset="0"/>
              </a:rPr>
              <a:t> By this graph, it is clearly seen that the number of employees is directly proportional with the number of employees.</a:t>
            </a: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p:txBody>
      </p:sp>
      <p:pic>
        <p:nvPicPr>
          <p:cNvPr id="14" name="Picture 13">
            <a:extLst>
              <a:ext uri="{FF2B5EF4-FFF2-40B4-BE49-F238E27FC236}">
                <a16:creationId xmlns:a16="http://schemas.microsoft.com/office/drawing/2014/main" id="{47D42488-A8D6-AF80-C8D0-C5EBC6C262EE}"/>
              </a:ext>
            </a:extLst>
          </p:cNvPr>
          <p:cNvPicPr>
            <a:picLocks noChangeAspect="1"/>
          </p:cNvPicPr>
          <p:nvPr/>
        </p:nvPicPr>
        <p:blipFill rotWithShape="1">
          <a:blip r:embed="rId3"/>
          <a:srcRect l="17325" t="24946" r="54768" b="38806"/>
          <a:stretch/>
        </p:blipFill>
        <p:spPr>
          <a:xfrm>
            <a:off x="4984896" y="1105785"/>
            <a:ext cx="3670007" cy="2680070"/>
          </a:xfrm>
          <a:prstGeom prst="rect">
            <a:avLst/>
          </a:prstGeom>
        </p:spPr>
      </p:pic>
    </p:spTree>
    <p:extLst>
      <p:ext uri="{BB962C8B-B14F-4D97-AF65-F5344CB8AC3E}">
        <p14:creationId xmlns:p14="http://schemas.microsoft.com/office/powerpoint/2010/main" val="1909403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92;p32">
            <a:extLst>
              <a:ext uri="{FF2B5EF4-FFF2-40B4-BE49-F238E27FC236}">
                <a16:creationId xmlns:a16="http://schemas.microsoft.com/office/drawing/2014/main" id="{7E005FED-F228-EACB-9717-C035604AC954}"/>
              </a:ext>
            </a:extLst>
          </p:cNvPr>
          <p:cNvSpPr/>
          <p:nvPr/>
        </p:nvSpPr>
        <p:spPr>
          <a:xfrm>
            <a:off x="645696" y="644003"/>
            <a:ext cx="2767603"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87;p32">
            <a:extLst>
              <a:ext uri="{FF2B5EF4-FFF2-40B4-BE49-F238E27FC236}">
                <a16:creationId xmlns:a16="http://schemas.microsoft.com/office/drawing/2014/main" id="{4EF142ED-A532-AC26-CEF1-4ADCA7D29F2A}"/>
              </a:ext>
            </a:extLst>
          </p:cNvPr>
          <p:cNvSpPr txBox="1">
            <a:spLocks noGrp="1"/>
          </p:cNvSpPr>
          <p:nvPr>
            <p:ph type="ctrTitle"/>
          </p:nvPr>
        </p:nvSpPr>
        <p:spPr>
          <a:xfrm>
            <a:off x="401398" y="294914"/>
            <a:ext cx="3256201"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Acquired Companies</a:t>
            </a:r>
          </a:p>
        </p:txBody>
      </p:sp>
      <p:sp>
        <p:nvSpPr>
          <p:cNvPr id="9" name="Subtitle 2">
            <a:extLst>
              <a:ext uri="{FF2B5EF4-FFF2-40B4-BE49-F238E27FC236}">
                <a16:creationId xmlns:a16="http://schemas.microsoft.com/office/drawing/2014/main" id="{13B6BB1E-A82D-67CA-76C6-5B0E81F1AF17}"/>
              </a:ext>
            </a:extLst>
          </p:cNvPr>
          <p:cNvSpPr>
            <a:spLocks noGrp="1"/>
          </p:cNvSpPr>
          <p:nvPr>
            <p:ph type="subTitle" idx="1"/>
          </p:nvPr>
        </p:nvSpPr>
        <p:spPr>
          <a:xfrm>
            <a:off x="401398" y="1105785"/>
            <a:ext cx="4471587" cy="2680070"/>
          </a:xfrm>
        </p:spPr>
        <p:txBody>
          <a:bodyPr/>
          <a:lstStyle/>
          <a:p>
            <a:pPr algn="just">
              <a:buClr>
                <a:schemeClr val="bg1"/>
              </a:buClr>
              <a:buSzPct val="163000"/>
              <a:buFont typeface="Arial" panose="020B0604020202020204" pitchFamily="34" charset="0"/>
              <a:buChar char="•"/>
            </a:pPr>
            <a:r>
              <a:rPr lang="en-US" sz="1600" b="0" dirty="0">
                <a:solidFill>
                  <a:srgbClr val="D4D4D4"/>
                </a:solidFill>
                <a:effectLst/>
                <a:latin typeface="Consolas" panose="020B0609020204030204" pitchFamily="49" charset="0"/>
              </a:rPr>
              <a:t>Since those companies are acquired so having much employees should be achievable due to the addition of the old employees to the ones working in the acquired one.</a:t>
            </a:r>
          </a:p>
          <a:p>
            <a:pPr algn="just">
              <a:buClr>
                <a:schemeClr val="bg1"/>
              </a:buClr>
              <a:buSzPct val="163000"/>
              <a:buFont typeface="Arial" panose="020B0604020202020204" pitchFamily="34" charset="0"/>
              <a:buChar char="•"/>
            </a:pPr>
            <a:endParaRPr lang="en-US" sz="1600" dirty="0">
              <a:solidFill>
                <a:srgbClr val="D4D4D4"/>
              </a:solidFill>
              <a:latin typeface="Consolas" panose="020B0609020204030204" pitchFamily="49" charset="0"/>
            </a:endParaRPr>
          </a:p>
          <a:p>
            <a:pPr algn="just">
              <a:buClr>
                <a:schemeClr val="bg1"/>
              </a:buClr>
              <a:buSzPct val="163000"/>
              <a:buFont typeface="Arial" panose="020B0604020202020204" pitchFamily="34" charset="0"/>
              <a:buChar char="•"/>
            </a:pPr>
            <a:r>
              <a:rPr lang="en-US" sz="1600" b="0" dirty="0">
                <a:solidFill>
                  <a:srgbClr val="D4D4D4"/>
                </a:solidFill>
                <a:effectLst/>
                <a:latin typeface="Consolas" panose="020B0609020204030204" pitchFamily="49" charset="0"/>
              </a:rPr>
              <a:t> So, the increase of employees definitely helped in increasing the annual revenue of the company.</a:t>
            </a: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p:txBody>
      </p:sp>
      <p:pic>
        <p:nvPicPr>
          <p:cNvPr id="11" name="Picture 10">
            <a:extLst>
              <a:ext uri="{FF2B5EF4-FFF2-40B4-BE49-F238E27FC236}">
                <a16:creationId xmlns:a16="http://schemas.microsoft.com/office/drawing/2014/main" id="{033EF554-EF79-3BD8-8F55-9624645BAF39}"/>
              </a:ext>
            </a:extLst>
          </p:cNvPr>
          <p:cNvPicPr>
            <a:picLocks noChangeAspect="1"/>
          </p:cNvPicPr>
          <p:nvPr/>
        </p:nvPicPr>
        <p:blipFill rotWithShape="1">
          <a:blip r:embed="rId2"/>
          <a:srcRect l="17559" t="24380" r="54884" b="40874"/>
          <a:stretch/>
        </p:blipFill>
        <p:spPr>
          <a:xfrm>
            <a:off x="5042491" y="1105785"/>
            <a:ext cx="3569881" cy="2530548"/>
          </a:xfrm>
          <a:prstGeom prst="rect">
            <a:avLst/>
          </a:prstGeom>
        </p:spPr>
      </p:pic>
    </p:spTree>
    <p:extLst>
      <p:ext uri="{BB962C8B-B14F-4D97-AF65-F5344CB8AC3E}">
        <p14:creationId xmlns:p14="http://schemas.microsoft.com/office/powerpoint/2010/main" val="26723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89312812-ED3E-B266-A946-0D55C9BE0BF9}"/>
              </a:ext>
            </a:extLst>
          </p:cNvPr>
          <p:cNvSpPr/>
          <p:nvPr/>
        </p:nvSpPr>
        <p:spPr>
          <a:xfrm>
            <a:off x="501377" y="598282"/>
            <a:ext cx="1591426"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3B3CB611-76B1-BA2B-FF5F-4519EFFB8E63}"/>
              </a:ext>
            </a:extLst>
          </p:cNvPr>
          <p:cNvSpPr txBox="1">
            <a:spLocks noGrp="1"/>
          </p:cNvSpPr>
          <p:nvPr>
            <p:ph type="ctrTitle"/>
          </p:nvPr>
        </p:nvSpPr>
        <p:spPr>
          <a:xfrm>
            <a:off x="424259" y="203474"/>
            <a:ext cx="1591426" cy="4758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Conclusion</a:t>
            </a:r>
          </a:p>
        </p:txBody>
      </p:sp>
      <p:sp>
        <p:nvSpPr>
          <p:cNvPr id="7" name="Subtitle 2">
            <a:extLst>
              <a:ext uri="{FF2B5EF4-FFF2-40B4-BE49-F238E27FC236}">
                <a16:creationId xmlns:a16="http://schemas.microsoft.com/office/drawing/2014/main" id="{7632FB24-7566-2FCF-4CB3-2F07AAF107B5}"/>
              </a:ext>
            </a:extLst>
          </p:cNvPr>
          <p:cNvSpPr>
            <a:spLocks noGrp="1"/>
          </p:cNvSpPr>
          <p:nvPr>
            <p:ph type="subTitle" idx="1"/>
          </p:nvPr>
        </p:nvSpPr>
        <p:spPr>
          <a:xfrm>
            <a:off x="610775" y="1427777"/>
            <a:ext cx="5468301" cy="2680070"/>
          </a:xfrm>
        </p:spPr>
        <p:txBody>
          <a:bodyPr/>
          <a:lstStyle/>
          <a:p>
            <a:pPr algn="just">
              <a:buClr>
                <a:schemeClr val="bg1"/>
              </a:buClr>
              <a:buSzPct val="163000"/>
              <a:buFont typeface="Arial" panose="020B0604020202020204" pitchFamily="34" charset="0"/>
              <a:buChar char="•"/>
            </a:pPr>
            <a:r>
              <a:rPr lang="en-US" sz="1600" b="0" dirty="0">
                <a:solidFill>
                  <a:srgbClr val="D4D4D4"/>
                </a:solidFill>
                <a:effectLst/>
                <a:latin typeface="Consolas" panose="020B0609020204030204" pitchFamily="49" charset="0"/>
              </a:rPr>
              <a:t>In conclusion, the number of employees can be considered directly proportional with the annual revenue although of course there are other factors that affect the revenue, but hiring intel and labor can increase productivity and its cost doesn't impact the company in a negative manner.</a:t>
            </a: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p:txBody>
      </p:sp>
      <p:grpSp>
        <p:nvGrpSpPr>
          <p:cNvPr id="8" name="Google Shape;13517;p64">
            <a:extLst>
              <a:ext uri="{FF2B5EF4-FFF2-40B4-BE49-F238E27FC236}">
                <a16:creationId xmlns:a16="http://schemas.microsoft.com/office/drawing/2014/main" id="{3F479F05-C1F4-2FC2-C307-FB7283FA7F2E}"/>
              </a:ext>
            </a:extLst>
          </p:cNvPr>
          <p:cNvGrpSpPr/>
          <p:nvPr/>
        </p:nvGrpSpPr>
        <p:grpSpPr>
          <a:xfrm>
            <a:off x="6588389" y="3030279"/>
            <a:ext cx="960728" cy="1333497"/>
            <a:chOff x="6155459" y="1969108"/>
            <a:chExt cx="249770" cy="363849"/>
          </a:xfrm>
          <a:solidFill>
            <a:schemeClr val="accent2"/>
          </a:solidFill>
        </p:grpSpPr>
        <p:sp>
          <p:nvSpPr>
            <p:cNvPr id="9" name="Google Shape;13518;p64">
              <a:extLst>
                <a:ext uri="{FF2B5EF4-FFF2-40B4-BE49-F238E27FC236}">
                  <a16:creationId xmlns:a16="http://schemas.microsoft.com/office/drawing/2014/main" id="{D01FE39A-50A5-C92D-B398-A6C3C087889F}"/>
                </a:ext>
              </a:extLst>
            </p:cNvPr>
            <p:cNvSpPr/>
            <p:nvPr/>
          </p:nvSpPr>
          <p:spPr>
            <a:xfrm>
              <a:off x="6195628" y="1969108"/>
              <a:ext cx="169813" cy="227012"/>
            </a:xfrm>
            <a:custGeom>
              <a:avLst/>
              <a:gdLst/>
              <a:ahLst/>
              <a:cxnLst/>
              <a:rect l="l" t="t" r="r" b="b"/>
              <a:pathLst>
                <a:path w="5335" h="7132" extrusionOk="0">
                  <a:moveTo>
                    <a:pt x="4120" y="333"/>
                  </a:moveTo>
                  <a:lnTo>
                    <a:pt x="4120" y="1750"/>
                  </a:lnTo>
                  <a:cubicBezTo>
                    <a:pt x="4120" y="1869"/>
                    <a:pt x="4084" y="1965"/>
                    <a:pt x="4036" y="2072"/>
                  </a:cubicBezTo>
                  <a:lnTo>
                    <a:pt x="3953" y="2238"/>
                  </a:lnTo>
                  <a:cubicBezTo>
                    <a:pt x="3941" y="2262"/>
                    <a:pt x="3941" y="2286"/>
                    <a:pt x="3941" y="2310"/>
                  </a:cubicBezTo>
                  <a:lnTo>
                    <a:pt x="3941" y="2667"/>
                  </a:lnTo>
                  <a:cubicBezTo>
                    <a:pt x="3941" y="3024"/>
                    <a:pt x="3786" y="3358"/>
                    <a:pt x="3536" y="3584"/>
                  </a:cubicBezTo>
                  <a:cubicBezTo>
                    <a:pt x="3292" y="3807"/>
                    <a:pt x="3011" y="3935"/>
                    <a:pt x="2699" y="3935"/>
                  </a:cubicBezTo>
                  <a:cubicBezTo>
                    <a:pt x="2661" y="3935"/>
                    <a:pt x="2623" y="3933"/>
                    <a:pt x="2584" y="3929"/>
                  </a:cubicBezTo>
                  <a:cubicBezTo>
                    <a:pt x="1917" y="3893"/>
                    <a:pt x="1405" y="3310"/>
                    <a:pt x="1405" y="2619"/>
                  </a:cubicBezTo>
                  <a:lnTo>
                    <a:pt x="1405" y="2310"/>
                  </a:lnTo>
                  <a:cubicBezTo>
                    <a:pt x="1405" y="2286"/>
                    <a:pt x="1405" y="2262"/>
                    <a:pt x="1393" y="2238"/>
                  </a:cubicBezTo>
                  <a:lnTo>
                    <a:pt x="1298" y="2072"/>
                  </a:lnTo>
                  <a:cubicBezTo>
                    <a:pt x="1262" y="1965"/>
                    <a:pt x="1227" y="1869"/>
                    <a:pt x="1227" y="1750"/>
                  </a:cubicBezTo>
                  <a:lnTo>
                    <a:pt x="1227" y="1238"/>
                  </a:lnTo>
                  <a:cubicBezTo>
                    <a:pt x="1227" y="738"/>
                    <a:pt x="1631" y="333"/>
                    <a:pt x="2131" y="333"/>
                  </a:cubicBezTo>
                  <a:close/>
                  <a:moveTo>
                    <a:pt x="3227" y="4155"/>
                  </a:moveTo>
                  <a:lnTo>
                    <a:pt x="3227" y="4346"/>
                  </a:lnTo>
                  <a:cubicBezTo>
                    <a:pt x="3227" y="4405"/>
                    <a:pt x="3239" y="4465"/>
                    <a:pt x="3251" y="4513"/>
                  </a:cubicBezTo>
                  <a:lnTo>
                    <a:pt x="2667" y="4965"/>
                  </a:lnTo>
                  <a:lnTo>
                    <a:pt x="2096" y="4524"/>
                  </a:lnTo>
                  <a:cubicBezTo>
                    <a:pt x="2108" y="4489"/>
                    <a:pt x="2120" y="4429"/>
                    <a:pt x="2120" y="4370"/>
                  </a:cubicBezTo>
                  <a:lnTo>
                    <a:pt x="2120" y="4155"/>
                  </a:lnTo>
                  <a:cubicBezTo>
                    <a:pt x="2251" y="4215"/>
                    <a:pt x="2405" y="4251"/>
                    <a:pt x="2572" y="4251"/>
                  </a:cubicBezTo>
                  <a:lnTo>
                    <a:pt x="2667" y="4251"/>
                  </a:lnTo>
                  <a:cubicBezTo>
                    <a:pt x="2870" y="4251"/>
                    <a:pt x="3048" y="4215"/>
                    <a:pt x="3227" y="4155"/>
                  </a:cubicBezTo>
                  <a:close/>
                  <a:moveTo>
                    <a:pt x="2131" y="0"/>
                  </a:moveTo>
                  <a:cubicBezTo>
                    <a:pt x="1453" y="0"/>
                    <a:pt x="905" y="560"/>
                    <a:pt x="905" y="1238"/>
                  </a:cubicBezTo>
                  <a:lnTo>
                    <a:pt x="905" y="1750"/>
                  </a:lnTo>
                  <a:cubicBezTo>
                    <a:pt x="905" y="1905"/>
                    <a:pt x="941" y="2072"/>
                    <a:pt x="1024" y="2215"/>
                  </a:cubicBezTo>
                  <a:lnTo>
                    <a:pt x="1084" y="2358"/>
                  </a:lnTo>
                  <a:lnTo>
                    <a:pt x="1084" y="2619"/>
                  </a:lnTo>
                  <a:cubicBezTo>
                    <a:pt x="1084" y="3191"/>
                    <a:pt x="1358" y="3703"/>
                    <a:pt x="1798" y="3989"/>
                  </a:cubicBezTo>
                  <a:lnTo>
                    <a:pt x="1798" y="4358"/>
                  </a:lnTo>
                  <a:cubicBezTo>
                    <a:pt x="1798" y="4453"/>
                    <a:pt x="1739" y="4524"/>
                    <a:pt x="1655" y="4536"/>
                  </a:cubicBezTo>
                  <a:lnTo>
                    <a:pt x="631" y="4858"/>
                  </a:lnTo>
                  <a:cubicBezTo>
                    <a:pt x="262" y="4977"/>
                    <a:pt x="0" y="5298"/>
                    <a:pt x="0" y="5703"/>
                  </a:cubicBezTo>
                  <a:lnTo>
                    <a:pt x="0" y="6965"/>
                  </a:lnTo>
                  <a:cubicBezTo>
                    <a:pt x="0" y="7060"/>
                    <a:pt x="84" y="7132"/>
                    <a:pt x="167" y="7132"/>
                  </a:cubicBezTo>
                  <a:cubicBezTo>
                    <a:pt x="262" y="7132"/>
                    <a:pt x="334" y="7060"/>
                    <a:pt x="334" y="6965"/>
                  </a:cubicBezTo>
                  <a:lnTo>
                    <a:pt x="334" y="5703"/>
                  </a:lnTo>
                  <a:cubicBezTo>
                    <a:pt x="334" y="5465"/>
                    <a:pt x="500" y="5239"/>
                    <a:pt x="715" y="5179"/>
                  </a:cubicBezTo>
                  <a:lnTo>
                    <a:pt x="1750" y="4870"/>
                  </a:lnTo>
                  <a:cubicBezTo>
                    <a:pt x="1810" y="4858"/>
                    <a:pt x="1846" y="4822"/>
                    <a:pt x="1893" y="4798"/>
                  </a:cubicBezTo>
                  <a:lnTo>
                    <a:pt x="2465" y="5227"/>
                  </a:lnTo>
                  <a:cubicBezTo>
                    <a:pt x="2524" y="5275"/>
                    <a:pt x="2596" y="5298"/>
                    <a:pt x="2667" y="5298"/>
                  </a:cubicBezTo>
                  <a:cubicBezTo>
                    <a:pt x="2739" y="5298"/>
                    <a:pt x="2822" y="5275"/>
                    <a:pt x="2882" y="5227"/>
                  </a:cubicBezTo>
                  <a:lnTo>
                    <a:pt x="3441" y="4798"/>
                  </a:lnTo>
                  <a:cubicBezTo>
                    <a:pt x="3489" y="4822"/>
                    <a:pt x="3536" y="4858"/>
                    <a:pt x="3596" y="4870"/>
                  </a:cubicBezTo>
                  <a:lnTo>
                    <a:pt x="4620" y="5179"/>
                  </a:lnTo>
                  <a:cubicBezTo>
                    <a:pt x="4858" y="5251"/>
                    <a:pt x="5001" y="5465"/>
                    <a:pt x="5001" y="5703"/>
                  </a:cubicBezTo>
                  <a:lnTo>
                    <a:pt x="5001" y="6965"/>
                  </a:lnTo>
                  <a:cubicBezTo>
                    <a:pt x="5001" y="7060"/>
                    <a:pt x="5084" y="7132"/>
                    <a:pt x="5168" y="7132"/>
                  </a:cubicBezTo>
                  <a:cubicBezTo>
                    <a:pt x="5263" y="7132"/>
                    <a:pt x="5334" y="7060"/>
                    <a:pt x="5334" y="6965"/>
                  </a:cubicBezTo>
                  <a:lnTo>
                    <a:pt x="5334" y="5703"/>
                  </a:lnTo>
                  <a:cubicBezTo>
                    <a:pt x="5334" y="5322"/>
                    <a:pt x="5084" y="4977"/>
                    <a:pt x="4715" y="4870"/>
                  </a:cubicBezTo>
                  <a:lnTo>
                    <a:pt x="3679" y="4560"/>
                  </a:lnTo>
                  <a:cubicBezTo>
                    <a:pt x="3608" y="4524"/>
                    <a:pt x="3548" y="4453"/>
                    <a:pt x="3548" y="4382"/>
                  </a:cubicBezTo>
                  <a:lnTo>
                    <a:pt x="3548" y="4012"/>
                  </a:lnTo>
                  <a:cubicBezTo>
                    <a:pt x="3620" y="3965"/>
                    <a:pt x="3703" y="3905"/>
                    <a:pt x="3763" y="3846"/>
                  </a:cubicBezTo>
                  <a:cubicBezTo>
                    <a:pt x="4084" y="3548"/>
                    <a:pt x="4263" y="3120"/>
                    <a:pt x="4263" y="2679"/>
                  </a:cubicBezTo>
                  <a:lnTo>
                    <a:pt x="4263" y="2369"/>
                  </a:lnTo>
                  <a:lnTo>
                    <a:pt x="4322" y="2238"/>
                  </a:lnTo>
                  <a:cubicBezTo>
                    <a:pt x="4394" y="2084"/>
                    <a:pt x="4441" y="1917"/>
                    <a:pt x="4441" y="1762"/>
                  </a:cubicBezTo>
                  <a:lnTo>
                    <a:pt x="4441" y="167"/>
                  </a:lnTo>
                  <a:cubicBezTo>
                    <a:pt x="4441" y="83"/>
                    <a:pt x="4370" y="0"/>
                    <a:pt x="42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19;p64">
              <a:extLst>
                <a:ext uri="{FF2B5EF4-FFF2-40B4-BE49-F238E27FC236}">
                  <a16:creationId xmlns:a16="http://schemas.microsoft.com/office/drawing/2014/main" id="{C476A1E6-CA11-EA51-F33C-EF63CC23699E}"/>
                </a:ext>
              </a:extLst>
            </p:cNvPr>
            <p:cNvSpPr/>
            <p:nvPr/>
          </p:nvSpPr>
          <p:spPr>
            <a:xfrm>
              <a:off x="6275585" y="2146083"/>
              <a:ext cx="10249" cy="50037"/>
            </a:xfrm>
            <a:custGeom>
              <a:avLst/>
              <a:gdLst/>
              <a:ahLst/>
              <a:cxnLst/>
              <a:rect l="l" t="t" r="r" b="b"/>
              <a:pathLst>
                <a:path w="322" h="1572" extrusionOk="0">
                  <a:moveTo>
                    <a:pt x="155" y="0"/>
                  </a:moveTo>
                  <a:cubicBezTo>
                    <a:pt x="72" y="0"/>
                    <a:pt x="0" y="72"/>
                    <a:pt x="0" y="155"/>
                  </a:cubicBezTo>
                  <a:lnTo>
                    <a:pt x="0" y="1405"/>
                  </a:lnTo>
                  <a:cubicBezTo>
                    <a:pt x="0" y="1500"/>
                    <a:pt x="72" y="1572"/>
                    <a:pt x="155" y="1572"/>
                  </a:cubicBezTo>
                  <a:cubicBezTo>
                    <a:pt x="251" y="1572"/>
                    <a:pt x="322" y="1500"/>
                    <a:pt x="322" y="1405"/>
                  </a:cubicBezTo>
                  <a:lnTo>
                    <a:pt x="322" y="155"/>
                  </a:lnTo>
                  <a:cubicBezTo>
                    <a:pt x="322" y="72"/>
                    <a:pt x="251"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20;p64">
              <a:extLst>
                <a:ext uri="{FF2B5EF4-FFF2-40B4-BE49-F238E27FC236}">
                  <a16:creationId xmlns:a16="http://schemas.microsoft.com/office/drawing/2014/main" id="{6D896A90-9D20-F5AF-E78E-1CFFBA14016A}"/>
                </a:ext>
              </a:extLst>
            </p:cNvPr>
            <p:cNvSpPr/>
            <p:nvPr/>
          </p:nvSpPr>
          <p:spPr>
            <a:xfrm>
              <a:off x="6223671" y="2157446"/>
              <a:ext cx="10631" cy="38673"/>
            </a:xfrm>
            <a:custGeom>
              <a:avLst/>
              <a:gdLst/>
              <a:ahLst/>
              <a:cxnLst/>
              <a:rect l="l" t="t" r="r" b="b"/>
              <a:pathLst>
                <a:path w="334" h="1215" extrusionOk="0">
                  <a:moveTo>
                    <a:pt x="167" y="0"/>
                  </a:moveTo>
                  <a:cubicBezTo>
                    <a:pt x="84" y="0"/>
                    <a:pt x="0" y="72"/>
                    <a:pt x="0" y="155"/>
                  </a:cubicBezTo>
                  <a:lnTo>
                    <a:pt x="0" y="1048"/>
                  </a:lnTo>
                  <a:cubicBezTo>
                    <a:pt x="0" y="1143"/>
                    <a:pt x="84" y="1215"/>
                    <a:pt x="167" y="1215"/>
                  </a:cubicBezTo>
                  <a:cubicBezTo>
                    <a:pt x="250" y="1215"/>
                    <a:pt x="334" y="1143"/>
                    <a:pt x="334" y="1048"/>
                  </a:cubicBezTo>
                  <a:lnTo>
                    <a:pt x="334" y="155"/>
                  </a:lnTo>
                  <a:cubicBezTo>
                    <a:pt x="334" y="72"/>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521;p64">
              <a:extLst>
                <a:ext uri="{FF2B5EF4-FFF2-40B4-BE49-F238E27FC236}">
                  <a16:creationId xmlns:a16="http://schemas.microsoft.com/office/drawing/2014/main" id="{D4FC2B32-325C-6C89-A7F7-52BF4C4BBE1D}"/>
                </a:ext>
              </a:extLst>
            </p:cNvPr>
            <p:cNvSpPr/>
            <p:nvPr/>
          </p:nvSpPr>
          <p:spPr>
            <a:xfrm>
              <a:off x="6326736" y="2157446"/>
              <a:ext cx="10281" cy="38673"/>
            </a:xfrm>
            <a:custGeom>
              <a:avLst/>
              <a:gdLst/>
              <a:ahLst/>
              <a:cxnLst/>
              <a:rect l="l" t="t" r="r" b="b"/>
              <a:pathLst>
                <a:path w="323" h="1215" extrusionOk="0">
                  <a:moveTo>
                    <a:pt x="156" y="0"/>
                  </a:moveTo>
                  <a:cubicBezTo>
                    <a:pt x="72" y="0"/>
                    <a:pt x="1" y="72"/>
                    <a:pt x="1" y="155"/>
                  </a:cubicBezTo>
                  <a:lnTo>
                    <a:pt x="1" y="1048"/>
                  </a:lnTo>
                  <a:cubicBezTo>
                    <a:pt x="1" y="1143"/>
                    <a:pt x="72" y="1215"/>
                    <a:pt x="156" y="1215"/>
                  </a:cubicBezTo>
                  <a:cubicBezTo>
                    <a:pt x="251" y="1215"/>
                    <a:pt x="322" y="1143"/>
                    <a:pt x="322" y="1048"/>
                  </a:cubicBezTo>
                  <a:lnTo>
                    <a:pt x="322" y="155"/>
                  </a:ln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522;p64">
              <a:extLst>
                <a:ext uri="{FF2B5EF4-FFF2-40B4-BE49-F238E27FC236}">
                  <a16:creationId xmlns:a16="http://schemas.microsoft.com/office/drawing/2014/main" id="{44FF0505-16FF-9F7B-8573-F152A7229EEC}"/>
                </a:ext>
              </a:extLst>
            </p:cNvPr>
            <p:cNvSpPr/>
            <p:nvPr/>
          </p:nvSpPr>
          <p:spPr>
            <a:xfrm>
              <a:off x="6264222" y="2299949"/>
              <a:ext cx="33008" cy="33008"/>
            </a:xfrm>
            <a:custGeom>
              <a:avLst/>
              <a:gdLst/>
              <a:ahLst/>
              <a:cxnLst/>
              <a:rect l="l" t="t" r="r" b="b"/>
              <a:pathLst>
                <a:path w="1037" h="1037" extrusionOk="0">
                  <a:moveTo>
                    <a:pt x="512" y="322"/>
                  </a:moveTo>
                  <a:cubicBezTo>
                    <a:pt x="619" y="322"/>
                    <a:pt x="715" y="417"/>
                    <a:pt x="715" y="524"/>
                  </a:cubicBezTo>
                  <a:cubicBezTo>
                    <a:pt x="715" y="619"/>
                    <a:pt x="619" y="715"/>
                    <a:pt x="512" y="715"/>
                  </a:cubicBezTo>
                  <a:cubicBezTo>
                    <a:pt x="417" y="715"/>
                    <a:pt x="322" y="619"/>
                    <a:pt x="322" y="524"/>
                  </a:cubicBezTo>
                  <a:cubicBezTo>
                    <a:pt x="322" y="417"/>
                    <a:pt x="417" y="322"/>
                    <a:pt x="512" y="322"/>
                  </a:cubicBezTo>
                  <a:close/>
                  <a:moveTo>
                    <a:pt x="512" y="0"/>
                  </a:moveTo>
                  <a:cubicBezTo>
                    <a:pt x="238" y="0"/>
                    <a:pt x="0" y="238"/>
                    <a:pt x="0" y="524"/>
                  </a:cubicBezTo>
                  <a:cubicBezTo>
                    <a:pt x="0" y="798"/>
                    <a:pt x="238" y="1036"/>
                    <a:pt x="512" y="1036"/>
                  </a:cubicBezTo>
                  <a:cubicBezTo>
                    <a:pt x="798" y="1036"/>
                    <a:pt x="1036" y="798"/>
                    <a:pt x="1036" y="524"/>
                  </a:cubicBezTo>
                  <a:cubicBezTo>
                    <a:pt x="1036" y="238"/>
                    <a:pt x="798" y="0"/>
                    <a:pt x="5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523;p64">
              <a:extLst>
                <a:ext uri="{FF2B5EF4-FFF2-40B4-BE49-F238E27FC236}">
                  <a16:creationId xmlns:a16="http://schemas.microsoft.com/office/drawing/2014/main" id="{7906BDAF-C6BA-4819-8078-ECDB89997DB1}"/>
                </a:ext>
              </a:extLst>
            </p:cNvPr>
            <p:cNvSpPr/>
            <p:nvPr/>
          </p:nvSpPr>
          <p:spPr>
            <a:xfrm>
              <a:off x="6155459" y="2299949"/>
              <a:ext cx="33358" cy="33008"/>
            </a:xfrm>
            <a:custGeom>
              <a:avLst/>
              <a:gdLst/>
              <a:ahLst/>
              <a:cxnLst/>
              <a:rect l="l" t="t" r="r" b="b"/>
              <a:pathLst>
                <a:path w="1048" h="1037" extrusionOk="0">
                  <a:moveTo>
                    <a:pt x="524" y="322"/>
                  </a:moveTo>
                  <a:cubicBezTo>
                    <a:pt x="631" y="322"/>
                    <a:pt x="715" y="417"/>
                    <a:pt x="715" y="524"/>
                  </a:cubicBezTo>
                  <a:cubicBezTo>
                    <a:pt x="715" y="619"/>
                    <a:pt x="631" y="715"/>
                    <a:pt x="524" y="715"/>
                  </a:cubicBezTo>
                  <a:cubicBezTo>
                    <a:pt x="417" y="715"/>
                    <a:pt x="334" y="619"/>
                    <a:pt x="334" y="524"/>
                  </a:cubicBezTo>
                  <a:cubicBezTo>
                    <a:pt x="334" y="417"/>
                    <a:pt x="417" y="322"/>
                    <a:pt x="524" y="322"/>
                  </a:cubicBezTo>
                  <a:close/>
                  <a:moveTo>
                    <a:pt x="524" y="0"/>
                  </a:moveTo>
                  <a:cubicBezTo>
                    <a:pt x="238" y="0"/>
                    <a:pt x="0" y="238"/>
                    <a:pt x="0" y="524"/>
                  </a:cubicBezTo>
                  <a:cubicBezTo>
                    <a:pt x="0" y="798"/>
                    <a:pt x="238" y="1036"/>
                    <a:pt x="524" y="1036"/>
                  </a:cubicBezTo>
                  <a:cubicBezTo>
                    <a:pt x="810" y="1036"/>
                    <a:pt x="1048" y="798"/>
                    <a:pt x="1048" y="524"/>
                  </a:cubicBezTo>
                  <a:cubicBezTo>
                    <a:pt x="1048" y="238"/>
                    <a:pt x="810"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524;p64">
              <a:extLst>
                <a:ext uri="{FF2B5EF4-FFF2-40B4-BE49-F238E27FC236}">
                  <a16:creationId xmlns:a16="http://schemas.microsoft.com/office/drawing/2014/main" id="{52507364-0734-5442-D7FB-8D7046D3029A}"/>
                </a:ext>
              </a:extLst>
            </p:cNvPr>
            <p:cNvSpPr/>
            <p:nvPr/>
          </p:nvSpPr>
          <p:spPr>
            <a:xfrm>
              <a:off x="6372221" y="2299949"/>
              <a:ext cx="33008" cy="33008"/>
            </a:xfrm>
            <a:custGeom>
              <a:avLst/>
              <a:gdLst/>
              <a:ahLst/>
              <a:cxnLst/>
              <a:rect l="l" t="t" r="r" b="b"/>
              <a:pathLst>
                <a:path w="1037" h="1037" extrusionOk="0">
                  <a:moveTo>
                    <a:pt x="513" y="322"/>
                  </a:moveTo>
                  <a:cubicBezTo>
                    <a:pt x="620" y="322"/>
                    <a:pt x="715" y="417"/>
                    <a:pt x="715" y="524"/>
                  </a:cubicBezTo>
                  <a:cubicBezTo>
                    <a:pt x="715" y="619"/>
                    <a:pt x="620" y="715"/>
                    <a:pt x="513" y="715"/>
                  </a:cubicBezTo>
                  <a:cubicBezTo>
                    <a:pt x="417" y="715"/>
                    <a:pt x="322" y="619"/>
                    <a:pt x="322" y="524"/>
                  </a:cubicBezTo>
                  <a:cubicBezTo>
                    <a:pt x="322" y="417"/>
                    <a:pt x="417" y="322"/>
                    <a:pt x="513" y="322"/>
                  </a:cubicBezTo>
                  <a:close/>
                  <a:moveTo>
                    <a:pt x="513" y="0"/>
                  </a:moveTo>
                  <a:cubicBezTo>
                    <a:pt x="239" y="0"/>
                    <a:pt x="1" y="238"/>
                    <a:pt x="1" y="524"/>
                  </a:cubicBezTo>
                  <a:cubicBezTo>
                    <a:pt x="1" y="798"/>
                    <a:pt x="239" y="1036"/>
                    <a:pt x="513" y="1036"/>
                  </a:cubicBezTo>
                  <a:cubicBezTo>
                    <a:pt x="798" y="1036"/>
                    <a:pt x="1036" y="798"/>
                    <a:pt x="1036" y="524"/>
                  </a:cubicBezTo>
                  <a:cubicBezTo>
                    <a:pt x="1036" y="238"/>
                    <a:pt x="810"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525;p64">
              <a:extLst>
                <a:ext uri="{FF2B5EF4-FFF2-40B4-BE49-F238E27FC236}">
                  <a16:creationId xmlns:a16="http://schemas.microsoft.com/office/drawing/2014/main" id="{F6D35382-8247-7C21-33B3-532E0EDF07DA}"/>
                </a:ext>
              </a:extLst>
            </p:cNvPr>
            <p:cNvSpPr/>
            <p:nvPr/>
          </p:nvSpPr>
          <p:spPr>
            <a:xfrm>
              <a:off x="6185379" y="2208597"/>
              <a:ext cx="189134" cy="84763"/>
            </a:xfrm>
            <a:custGeom>
              <a:avLst/>
              <a:gdLst/>
              <a:ahLst/>
              <a:cxnLst/>
              <a:rect l="l" t="t" r="r" b="b"/>
              <a:pathLst>
                <a:path w="5942" h="2663" extrusionOk="0">
                  <a:moveTo>
                    <a:pt x="2977" y="1"/>
                  </a:moveTo>
                  <a:cubicBezTo>
                    <a:pt x="2894" y="1"/>
                    <a:pt x="2811" y="72"/>
                    <a:pt x="2811" y="156"/>
                  </a:cubicBezTo>
                  <a:lnTo>
                    <a:pt x="2811" y="715"/>
                  </a:lnTo>
                  <a:lnTo>
                    <a:pt x="1644" y="715"/>
                  </a:lnTo>
                  <a:cubicBezTo>
                    <a:pt x="1418" y="715"/>
                    <a:pt x="1191" y="810"/>
                    <a:pt x="1060" y="1013"/>
                  </a:cubicBezTo>
                  <a:lnTo>
                    <a:pt x="60" y="2394"/>
                  </a:lnTo>
                  <a:cubicBezTo>
                    <a:pt x="1" y="2465"/>
                    <a:pt x="25" y="2573"/>
                    <a:pt x="108" y="2632"/>
                  </a:cubicBezTo>
                  <a:cubicBezTo>
                    <a:pt x="133" y="2653"/>
                    <a:pt x="162" y="2662"/>
                    <a:pt x="193" y="2662"/>
                  </a:cubicBezTo>
                  <a:cubicBezTo>
                    <a:pt x="249" y="2662"/>
                    <a:pt x="307" y="2631"/>
                    <a:pt x="346" y="2584"/>
                  </a:cubicBezTo>
                  <a:lnTo>
                    <a:pt x="1334" y="1203"/>
                  </a:lnTo>
                  <a:cubicBezTo>
                    <a:pt x="1418" y="1096"/>
                    <a:pt x="1513" y="1049"/>
                    <a:pt x="1632" y="1049"/>
                  </a:cubicBezTo>
                  <a:lnTo>
                    <a:pt x="2811" y="1049"/>
                  </a:lnTo>
                  <a:lnTo>
                    <a:pt x="2811" y="2323"/>
                  </a:lnTo>
                  <a:cubicBezTo>
                    <a:pt x="2811" y="2406"/>
                    <a:pt x="2894" y="2477"/>
                    <a:pt x="2977" y="2477"/>
                  </a:cubicBezTo>
                  <a:cubicBezTo>
                    <a:pt x="3061" y="2477"/>
                    <a:pt x="3144" y="2406"/>
                    <a:pt x="3144" y="2323"/>
                  </a:cubicBezTo>
                  <a:lnTo>
                    <a:pt x="3144" y="1049"/>
                  </a:lnTo>
                  <a:lnTo>
                    <a:pt x="4323" y="1049"/>
                  </a:lnTo>
                  <a:cubicBezTo>
                    <a:pt x="4430" y="1049"/>
                    <a:pt x="4549" y="1108"/>
                    <a:pt x="4620" y="1203"/>
                  </a:cubicBezTo>
                  <a:lnTo>
                    <a:pt x="5609" y="2584"/>
                  </a:lnTo>
                  <a:cubicBezTo>
                    <a:pt x="5644" y="2632"/>
                    <a:pt x="5704" y="2656"/>
                    <a:pt x="5752" y="2656"/>
                  </a:cubicBezTo>
                  <a:cubicBezTo>
                    <a:pt x="5775" y="2656"/>
                    <a:pt x="5823" y="2644"/>
                    <a:pt x="5847" y="2632"/>
                  </a:cubicBezTo>
                  <a:cubicBezTo>
                    <a:pt x="5930" y="2573"/>
                    <a:pt x="5942" y="2465"/>
                    <a:pt x="5882" y="2394"/>
                  </a:cubicBezTo>
                  <a:lnTo>
                    <a:pt x="4882" y="1013"/>
                  </a:lnTo>
                  <a:cubicBezTo>
                    <a:pt x="4751" y="834"/>
                    <a:pt x="4537" y="715"/>
                    <a:pt x="4299" y="715"/>
                  </a:cubicBezTo>
                  <a:lnTo>
                    <a:pt x="3144" y="715"/>
                  </a:lnTo>
                  <a:lnTo>
                    <a:pt x="3144" y="156"/>
                  </a:lnTo>
                  <a:cubicBezTo>
                    <a:pt x="3144" y="72"/>
                    <a:pt x="3073"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526;p64">
              <a:extLst>
                <a:ext uri="{FF2B5EF4-FFF2-40B4-BE49-F238E27FC236}">
                  <a16:creationId xmlns:a16="http://schemas.microsoft.com/office/drawing/2014/main" id="{8E7A2571-032A-B8FB-E1BB-A53A946D6D8D}"/>
                </a:ext>
              </a:extLst>
            </p:cNvPr>
            <p:cNvSpPr/>
            <p:nvPr/>
          </p:nvSpPr>
          <p:spPr>
            <a:xfrm>
              <a:off x="6246397" y="2010773"/>
              <a:ext cx="69007" cy="25814"/>
            </a:xfrm>
            <a:custGeom>
              <a:avLst/>
              <a:gdLst/>
              <a:ahLst/>
              <a:cxnLst/>
              <a:rect l="l" t="t" r="r" b="b"/>
              <a:pathLst>
                <a:path w="2168" h="811" extrusionOk="0">
                  <a:moveTo>
                    <a:pt x="951" y="1"/>
                  </a:moveTo>
                  <a:cubicBezTo>
                    <a:pt x="505" y="1"/>
                    <a:pt x="146" y="113"/>
                    <a:pt x="120" y="120"/>
                  </a:cubicBezTo>
                  <a:cubicBezTo>
                    <a:pt x="48" y="156"/>
                    <a:pt x="1" y="215"/>
                    <a:pt x="1" y="287"/>
                  </a:cubicBezTo>
                  <a:lnTo>
                    <a:pt x="1" y="644"/>
                  </a:lnTo>
                  <a:cubicBezTo>
                    <a:pt x="1" y="739"/>
                    <a:pt x="84" y="810"/>
                    <a:pt x="167" y="810"/>
                  </a:cubicBezTo>
                  <a:cubicBezTo>
                    <a:pt x="263" y="810"/>
                    <a:pt x="334" y="739"/>
                    <a:pt x="334" y="644"/>
                  </a:cubicBezTo>
                  <a:lnTo>
                    <a:pt x="334" y="406"/>
                  </a:lnTo>
                  <a:cubicBezTo>
                    <a:pt x="467" y="372"/>
                    <a:pt x="695" y="329"/>
                    <a:pt x="951" y="329"/>
                  </a:cubicBezTo>
                  <a:cubicBezTo>
                    <a:pt x="1246" y="329"/>
                    <a:pt x="1578" y="387"/>
                    <a:pt x="1846" y="584"/>
                  </a:cubicBezTo>
                  <a:cubicBezTo>
                    <a:pt x="1882" y="610"/>
                    <a:pt x="1920" y="622"/>
                    <a:pt x="1957" y="622"/>
                  </a:cubicBezTo>
                  <a:cubicBezTo>
                    <a:pt x="2005" y="622"/>
                    <a:pt x="2050" y="601"/>
                    <a:pt x="2084" y="560"/>
                  </a:cubicBezTo>
                  <a:cubicBezTo>
                    <a:pt x="2168" y="501"/>
                    <a:pt x="2132" y="394"/>
                    <a:pt x="2072" y="334"/>
                  </a:cubicBezTo>
                  <a:cubicBezTo>
                    <a:pt x="1727" y="74"/>
                    <a:pt x="1311" y="1"/>
                    <a:pt x="9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3600;p64">
            <a:extLst>
              <a:ext uri="{FF2B5EF4-FFF2-40B4-BE49-F238E27FC236}">
                <a16:creationId xmlns:a16="http://schemas.microsoft.com/office/drawing/2014/main" id="{E0B40EC2-4E5B-C886-F1F4-FF52EF1397C2}"/>
              </a:ext>
            </a:extLst>
          </p:cNvPr>
          <p:cNvGrpSpPr/>
          <p:nvPr/>
        </p:nvGrpSpPr>
        <p:grpSpPr>
          <a:xfrm>
            <a:off x="6607139" y="1296398"/>
            <a:ext cx="965462" cy="1027637"/>
            <a:chOff x="4195399" y="1970604"/>
            <a:chExt cx="344879" cy="343573"/>
          </a:xfrm>
          <a:solidFill>
            <a:schemeClr val="accent2"/>
          </a:solidFill>
        </p:grpSpPr>
        <p:sp>
          <p:nvSpPr>
            <p:cNvPr id="19" name="Google Shape;13601;p64">
              <a:extLst>
                <a:ext uri="{FF2B5EF4-FFF2-40B4-BE49-F238E27FC236}">
                  <a16:creationId xmlns:a16="http://schemas.microsoft.com/office/drawing/2014/main" id="{8E1C0534-234E-E7B7-9732-B3B332150A5C}"/>
                </a:ext>
              </a:extLst>
            </p:cNvPr>
            <p:cNvSpPr/>
            <p:nvPr/>
          </p:nvSpPr>
          <p:spPr>
            <a:xfrm>
              <a:off x="4195399" y="1970604"/>
              <a:ext cx="344878" cy="343573"/>
            </a:xfrm>
            <a:custGeom>
              <a:avLst/>
              <a:gdLst/>
              <a:ahLst/>
              <a:cxnLst/>
              <a:rect l="l" t="t" r="r" b="b"/>
              <a:pathLst>
                <a:path w="10835" h="10794" extrusionOk="0">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602;p64">
              <a:extLst>
                <a:ext uri="{FF2B5EF4-FFF2-40B4-BE49-F238E27FC236}">
                  <a16:creationId xmlns:a16="http://schemas.microsoft.com/office/drawing/2014/main" id="{DAB4F8CE-FD7A-A9AD-117E-6C8F50ABDCD4}"/>
                </a:ext>
              </a:extLst>
            </p:cNvPr>
            <p:cNvSpPr/>
            <p:nvPr/>
          </p:nvSpPr>
          <p:spPr>
            <a:xfrm>
              <a:off x="4311355" y="1993458"/>
              <a:ext cx="206959" cy="197378"/>
            </a:xfrm>
            <a:custGeom>
              <a:avLst/>
              <a:gdLst/>
              <a:ahLst/>
              <a:cxnLst/>
              <a:rect l="l" t="t" r="r" b="b"/>
              <a:pathLst>
                <a:path w="6502" h="6201" extrusionOk="0">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603;p64">
              <a:extLst>
                <a:ext uri="{FF2B5EF4-FFF2-40B4-BE49-F238E27FC236}">
                  <a16:creationId xmlns:a16="http://schemas.microsoft.com/office/drawing/2014/main" id="{6F3C8120-CAA3-598E-D438-4641D988E900}"/>
                </a:ext>
              </a:extLst>
            </p:cNvPr>
            <p:cNvSpPr/>
            <p:nvPr/>
          </p:nvSpPr>
          <p:spPr>
            <a:xfrm>
              <a:off x="4372374" y="2030476"/>
              <a:ext cx="94026" cy="114493"/>
            </a:xfrm>
            <a:custGeom>
              <a:avLst/>
              <a:gdLst/>
              <a:ahLst/>
              <a:cxnLst/>
              <a:rect l="l" t="t" r="r" b="b"/>
              <a:pathLst>
                <a:path w="2954" h="3597" extrusionOk="0">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604;p64">
              <a:extLst>
                <a:ext uri="{FF2B5EF4-FFF2-40B4-BE49-F238E27FC236}">
                  <a16:creationId xmlns:a16="http://schemas.microsoft.com/office/drawing/2014/main" id="{41876159-EFF4-0A8F-B58B-3266879B58F9}"/>
                </a:ext>
              </a:extLst>
            </p:cNvPr>
            <p:cNvSpPr/>
            <p:nvPr/>
          </p:nvSpPr>
          <p:spPr>
            <a:xfrm>
              <a:off x="4426167" y="2098561"/>
              <a:ext cx="114111" cy="113474"/>
            </a:xfrm>
            <a:custGeom>
              <a:avLst/>
              <a:gdLst/>
              <a:ahLst/>
              <a:cxnLst/>
              <a:rect l="l" t="t" r="r" b="b"/>
              <a:pathLst>
                <a:path w="3585" h="3565" extrusionOk="0">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510624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3"/>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Question:</a:t>
            </a:r>
            <a:endParaRPr/>
          </a:p>
        </p:txBody>
      </p:sp>
      <p:sp>
        <p:nvSpPr>
          <p:cNvPr id="527" name="Google Shape;527;p33"/>
          <p:cNvSpPr txBox="1">
            <a:spLocks noGrp="1"/>
          </p:cNvSpPr>
          <p:nvPr>
            <p:ph type="subTitle" idx="1"/>
          </p:nvPr>
        </p:nvSpPr>
        <p:spPr>
          <a:xfrm>
            <a:off x="704699" y="2414125"/>
            <a:ext cx="4725300" cy="10488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Clr>
                <a:srgbClr val="000000"/>
              </a:buClr>
              <a:buSzPts val="1000"/>
              <a:buNone/>
            </a:pPr>
            <a:r>
              <a:rPr lang="en">
                <a:solidFill>
                  <a:srgbClr val="D4D4D4"/>
                </a:solidFill>
                <a:latin typeface="Consolas"/>
                <a:ea typeface="Consolas"/>
                <a:cs typeface="Consolas"/>
                <a:sym typeface="Consolas"/>
              </a:rPr>
              <a:t>Can the number of technologies used by companies affect the rate of its success or failure?</a:t>
            </a:r>
            <a:endParaRPr/>
          </a:p>
        </p:txBody>
      </p:sp>
      <p:sp>
        <p:nvSpPr>
          <p:cNvPr id="528" name="Google Shape;528;p33"/>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33"/>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dirty="0">
                <a:solidFill>
                  <a:schemeClr val="dk2"/>
                </a:solidFill>
              </a:rPr>
              <a:t>11</a:t>
            </a:r>
            <a:endParaRPr dirty="0">
              <a:solidFill>
                <a:schemeClr val="dk2"/>
              </a:solidFill>
            </a:endParaRPr>
          </a:p>
        </p:txBody>
      </p:sp>
      <p:sp>
        <p:nvSpPr>
          <p:cNvPr id="530" name="Google Shape;530;p33"/>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33"/>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2" name="Google Shape;532;p33"/>
          <p:cNvCxnSpPr>
            <a:stCxn id="528"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4"/>
          <p:cNvSpPr txBox="1">
            <a:spLocks noGrp="1"/>
          </p:cNvSpPr>
          <p:nvPr>
            <p:ph type="subTitle" idx="1"/>
          </p:nvPr>
        </p:nvSpPr>
        <p:spPr>
          <a:xfrm>
            <a:off x="4496975" y="273900"/>
            <a:ext cx="3101400" cy="301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Cases</a:t>
            </a:r>
            <a:endParaRPr dirty="0"/>
          </a:p>
          <a:p>
            <a:pPr marL="457200" lvl="0" indent="-292100" algn="ctr" rtl="0">
              <a:spcBef>
                <a:spcPts val="0"/>
              </a:spcBef>
              <a:spcAft>
                <a:spcPts val="0"/>
              </a:spcAft>
              <a:buSzPts val="1000"/>
              <a:buChar char="●"/>
            </a:pPr>
            <a:r>
              <a:rPr lang="en" dirty="0"/>
              <a:t>High funding and little technology count</a:t>
            </a:r>
            <a:endParaRPr dirty="0"/>
          </a:p>
          <a:p>
            <a:pPr marL="914400" lvl="0" indent="-292100" algn="l" rtl="0">
              <a:spcBef>
                <a:spcPts val="0"/>
              </a:spcBef>
              <a:spcAft>
                <a:spcPts val="0"/>
              </a:spcAft>
              <a:buSzPts val="1000"/>
              <a:buChar char="●"/>
            </a:pPr>
            <a:r>
              <a:rPr lang="en" dirty="0"/>
              <a:t>High funding and high technology count</a:t>
            </a:r>
            <a:endParaRPr dirty="0"/>
          </a:p>
          <a:p>
            <a:pPr marL="914400" lvl="0" indent="-292100" algn="l" rtl="0">
              <a:spcBef>
                <a:spcPts val="0"/>
              </a:spcBef>
              <a:spcAft>
                <a:spcPts val="0"/>
              </a:spcAft>
              <a:buSzPts val="1000"/>
              <a:buChar char="●"/>
            </a:pPr>
            <a:r>
              <a:rPr lang="en" dirty="0"/>
              <a:t>Low funding and high technology count</a:t>
            </a:r>
            <a:endParaRPr dirty="0"/>
          </a:p>
        </p:txBody>
      </p:sp>
      <p:pic>
        <p:nvPicPr>
          <p:cNvPr id="538" name="Google Shape;538;p34"/>
          <p:cNvPicPr preferRelativeResize="0"/>
          <p:nvPr/>
        </p:nvPicPr>
        <p:blipFill>
          <a:blip r:embed="rId3">
            <a:alphaModFix/>
          </a:blip>
          <a:stretch>
            <a:fillRect/>
          </a:stretch>
        </p:blipFill>
        <p:spPr>
          <a:xfrm>
            <a:off x="339287" y="273900"/>
            <a:ext cx="3946214" cy="2576100"/>
          </a:xfrm>
          <a:prstGeom prst="rect">
            <a:avLst/>
          </a:prstGeom>
          <a:noFill/>
          <a:ln>
            <a:noFill/>
          </a:ln>
        </p:spPr>
      </p:pic>
      <p:sp>
        <p:nvSpPr>
          <p:cNvPr id="539" name="Google Shape;539;p34"/>
          <p:cNvSpPr txBox="1"/>
          <p:nvPr/>
        </p:nvSpPr>
        <p:spPr>
          <a:xfrm>
            <a:off x="1102100" y="3357975"/>
            <a:ext cx="418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aven Pro"/>
                <a:ea typeface="Maven Pro"/>
                <a:cs typeface="Maven Pro"/>
                <a:sym typeface="Maven Pro"/>
              </a:rPr>
              <a:t>Why acquisition happens?</a:t>
            </a:r>
            <a:endParaRPr>
              <a:solidFill>
                <a:schemeClr val="lt1"/>
              </a:solidFill>
              <a:latin typeface="Maven Pro"/>
              <a:ea typeface="Maven Pro"/>
              <a:cs typeface="Maven Pro"/>
              <a:sym typeface="Maven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507;p28">
            <a:extLst>
              <a:ext uri="{FF2B5EF4-FFF2-40B4-BE49-F238E27FC236}">
                <a16:creationId xmlns:a16="http://schemas.microsoft.com/office/drawing/2014/main" id="{82560AEF-5C40-E508-F7C5-3000C12B18CD}"/>
              </a:ext>
            </a:extLst>
          </p:cNvPr>
          <p:cNvSpPr txBox="1">
            <a:spLocks noGrp="1"/>
          </p:cNvSpPr>
          <p:nvPr>
            <p:ph type="ctrTitle"/>
          </p:nvPr>
        </p:nvSpPr>
        <p:spPr>
          <a:xfrm>
            <a:off x="720423" y="389096"/>
            <a:ext cx="422410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Finding a source for  scrapping</a:t>
            </a:r>
            <a:endParaRPr sz="2400" dirty="0"/>
          </a:p>
        </p:txBody>
      </p:sp>
      <p:sp>
        <p:nvSpPr>
          <p:cNvPr id="7" name="Subtitle 8">
            <a:extLst>
              <a:ext uri="{FF2B5EF4-FFF2-40B4-BE49-F238E27FC236}">
                <a16:creationId xmlns:a16="http://schemas.microsoft.com/office/drawing/2014/main" id="{0B0FB7E6-695D-9AB0-F3C0-23C1990CD410}"/>
              </a:ext>
            </a:extLst>
          </p:cNvPr>
          <p:cNvSpPr>
            <a:spLocks noGrp="1"/>
          </p:cNvSpPr>
          <p:nvPr>
            <p:ph type="subTitle" idx="1"/>
          </p:nvPr>
        </p:nvSpPr>
        <p:spPr>
          <a:xfrm>
            <a:off x="720424" y="1089682"/>
            <a:ext cx="6888288" cy="2432451"/>
          </a:xfrm>
        </p:spPr>
        <p:txBody>
          <a:bodyPr/>
          <a:lstStyle/>
          <a:p>
            <a:pPr marL="400050" indent="-285750" algn="l">
              <a:buClr>
                <a:schemeClr val="bg1"/>
              </a:buClr>
              <a:buSzPct val="199000"/>
              <a:buFont typeface="Arial" panose="020B0604020202020204" pitchFamily="34" charset="0"/>
              <a:buChar char="•"/>
            </a:pPr>
            <a:r>
              <a:rPr lang="en-US" dirty="0"/>
              <a:t>The original data was brought from crunch base, but scrapping additional data from it was impossible as it was “immune” to scrapping.</a:t>
            </a:r>
          </a:p>
          <a:p>
            <a:pPr marL="400050" indent="-285750" algn="l">
              <a:buClr>
                <a:schemeClr val="bg1"/>
              </a:buClr>
              <a:buSzPct val="199000"/>
              <a:buFont typeface="Arial" panose="020B0604020202020204" pitchFamily="34" charset="0"/>
              <a:buChar char="•"/>
            </a:pPr>
            <a:endParaRPr lang="en-US" dirty="0"/>
          </a:p>
          <a:p>
            <a:pPr marL="114300" indent="0" algn="l">
              <a:buClr>
                <a:schemeClr val="bg1"/>
              </a:buClr>
              <a:buSzPct val="199000"/>
            </a:pPr>
            <a:endParaRPr lang="en-US" dirty="0"/>
          </a:p>
          <a:p>
            <a:pPr marL="400050" indent="-285750" algn="l">
              <a:buClr>
                <a:schemeClr val="bg1"/>
              </a:buClr>
              <a:buSzPct val="199000"/>
              <a:buFont typeface="Arial" panose="020B0604020202020204" pitchFamily="34" charset="0"/>
              <a:buChar char="•"/>
            </a:pPr>
            <a:r>
              <a:rPr lang="en-US" dirty="0"/>
              <a:t>The website was so secure it detected anonymous scrapping bots and other techniques.</a:t>
            </a:r>
          </a:p>
          <a:p>
            <a:pPr marL="114300" indent="0" algn="l">
              <a:buClr>
                <a:schemeClr val="bg1"/>
              </a:buClr>
              <a:buSzPct val="199000"/>
            </a:pPr>
            <a:r>
              <a:rPr lang="en-US" dirty="0"/>
              <a:t> </a:t>
            </a:r>
          </a:p>
          <a:p>
            <a:pPr marL="400050" indent="-285750" algn="l">
              <a:buClr>
                <a:schemeClr val="bg1"/>
              </a:buClr>
              <a:buSzPct val="199000"/>
              <a:buFont typeface="Arial" panose="020B0604020202020204" pitchFamily="34" charset="0"/>
              <a:buChar char="•"/>
            </a:pPr>
            <a:endParaRPr lang="en-US" dirty="0"/>
          </a:p>
          <a:p>
            <a:pPr marL="400050" indent="-285750" algn="l">
              <a:buClr>
                <a:schemeClr val="bg1"/>
              </a:buClr>
              <a:buSzPct val="199000"/>
              <a:buFont typeface="Arial" panose="020B0604020202020204" pitchFamily="34" charset="0"/>
              <a:buChar char="•"/>
            </a:pPr>
            <a:endParaRPr lang="en-US" dirty="0"/>
          </a:p>
          <a:p>
            <a:pPr marL="400050" indent="-285750" algn="l">
              <a:buClr>
                <a:schemeClr val="bg1"/>
              </a:buClr>
              <a:buSzPct val="199000"/>
              <a:buFont typeface="Arial" panose="020B0604020202020204" pitchFamily="34" charset="0"/>
              <a:buChar char="•"/>
            </a:pPr>
            <a:endParaRPr lang="en-GB" dirty="0"/>
          </a:p>
        </p:txBody>
      </p:sp>
      <p:grpSp>
        <p:nvGrpSpPr>
          <p:cNvPr id="8" name="Google Shape;13282;p64">
            <a:extLst>
              <a:ext uri="{FF2B5EF4-FFF2-40B4-BE49-F238E27FC236}">
                <a16:creationId xmlns:a16="http://schemas.microsoft.com/office/drawing/2014/main" id="{7D4F3772-B59C-4CE2-63D4-E309BDB221B1}"/>
              </a:ext>
            </a:extLst>
          </p:cNvPr>
          <p:cNvGrpSpPr/>
          <p:nvPr/>
        </p:nvGrpSpPr>
        <p:grpSpPr>
          <a:xfrm>
            <a:off x="3647708" y="3267975"/>
            <a:ext cx="1848584" cy="1875525"/>
            <a:chOff x="7482229" y="3351230"/>
            <a:chExt cx="357419" cy="357005"/>
          </a:xfrm>
          <a:solidFill>
            <a:schemeClr val="accent2"/>
          </a:solidFill>
        </p:grpSpPr>
        <p:sp>
          <p:nvSpPr>
            <p:cNvPr id="9" name="Google Shape;13283;p64">
              <a:extLst>
                <a:ext uri="{FF2B5EF4-FFF2-40B4-BE49-F238E27FC236}">
                  <a16:creationId xmlns:a16="http://schemas.microsoft.com/office/drawing/2014/main" id="{809A24A6-AA88-1291-9121-C0E314203B21}"/>
                </a:ext>
              </a:extLst>
            </p:cNvPr>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84;p64">
              <a:extLst>
                <a:ext uri="{FF2B5EF4-FFF2-40B4-BE49-F238E27FC236}">
                  <a16:creationId xmlns:a16="http://schemas.microsoft.com/office/drawing/2014/main" id="{4032A23D-0AF5-4B85-C501-B635CD9ED359}"/>
                </a:ext>
              </a:extLst>
            </p:cNvPr>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285;p64">
              <a:extLst>
                <a:ext uri="{FF2B5EF4-FFF2-40B4-BE49-F238E27FC236}">
                  <a16:creationId xmlns:a16="http://schemas.microsoft.com/office/drawing/2014/main" id="{289393E0-FB82-55EC-0050-D290F7098DA5}"/>
                </a:ext>
              </a:extLst>
            </p:cNvPr>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286;p64">
              <a:extLst>
                <a:ext uri="{FF2B5EF4-FFF2-40B4-BE49-F238E27FC236}">
                  <a16:creationId xmlns:a16="http://schemas.microsoft.com/office/drawing/2014/main" id="{5266FB48-6C86-BE9B-066A-7225D2BBF080}"/>
                </a:ext>
              </a:extLst>
            </p:cNvPr>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287;p64">
              <a:extLst>
                <a:ext uri="{FF2B5EF4-FFF2-40B4-BE49-F238E27FC236}">
                  <a16:creationId xmlns:a16="http://schemas.microsoft.com/office/drawing/2014/main" id="{2FFCBC6D-4006-B955-3F71-589F66E6863E}"/>
                </a:ext>
              </a:extLst>
            </p:cNvPr>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692;p32">
            <a:extLst>
              <a:ext uri="{FF2B5EF4-FFF2-40B4-BE49-F238E27FC236}">
                <a16:creationId xmlns:a16="http://schemas.microsoft.com/office/drawing/2014/main" id="{8D5D3911-DBBE-2227-3916-157FE7FE1748}"/>
              </a:ext>
            </a:extLst>
          </p:cNvPr>
          <p:cNvSpPr/>
          <p:nvPr/>
        </p:nvSpPr>
        <p:spPr>
          <a:xfrm>
            <a:off x="720423" y="888688"/>
            <a:ext cx="3851577" cy="78208"/>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5435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37"/>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Final</a:t>
            </a:r>
            <a:br>
              <a:rPr lang="en" dirty="0"/>
            </a:br>
            <a:r>
              <a:rPr lang="en" dirty="0"/>
              <a:t> </a:t>
            </a:r>
            <a:r>
              <a:rPr lang="en" dirty="0">
                <a:solidFill>
                  <a:schemeClr val="accent3"/>
                </a:solidFill>
              </a:rPr>
              <a:t>THoughts</a:t>
            </a:r>
            <a:endParaRPr dirty="0">
              <a:solidFill>
                <a:schemeClr val="accent3"/>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47"/>
          <p:cNvSpPr txBox="1">
            <a:spLocks noGrp="1"/>
          </p:cNvSpPr>
          <p:nvPr>
            <p:ph type="title"/>
          </p:nvPr>
        </p:nvSpPr>
        <p:spPr>
          <a:xfrm>
            <a:off x="2547511" y="1900860"/>
            <a:ext cx="3823200" cy="112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1362" name="Google Shape;1362;p47"/>
          <p:cNvSpPr txBox="1">
            <a:spLocks noGrp="1"/>
          </p:cNvSpPr>
          <p:nvPr>
            <p:ph type="subTitle" idx="1"/>
          </p:nvPr>
        </p:nvSpPr>
        <p:spPr>
          <a:xfrm>
            <a:off x="1089870" y="955170"/>
            <a:ext cx="7394678" cy="4314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chemeClr val="accent2"/>
                </a:solidFill>
              </a:rPr>
              <a:t>Do you have any questions?</a:t>
            </a:r>
            <a:endParaRPr sz="4000" dirty="0">
              <a:solidFill>
                <a:schemeClr val="accent2"/>
              </a:solidFill>
            </a:endParaRPr>
          </a:p>
          <a:p>
            <a:pPr marL="0" lvl="0" indent="0" algn="ctr" rtl="0">
              <a:spcBef>
                <a:spcPts val="0"/>
              </a:spcBef>
              <a:spcAft>
                <a:spcPts val="0"/>
              </a:spcAft>
              <a:buNone/>
            </a:pPr>
            <a:endParaRPr sz="4000" dirty="0"/>
          </a:p>
        </p:txBody>
      </p:sp>
      <p:sp>
        <p:nvSpPr>
          <p:cNvPr id="1364" name="Google Shape;1364;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47"/>
          <p:cNvGrpSpPr/>
          <p:nvPr/>
        </p:nvGrpSpPr>
        <p:grpSpPr>
          <a:xfrm>
            <a:off x="7981434" y="-1177061"/>
            <a:ext cx="203789" cy="1274754"/>
            <a:chOff x="2877432" y="975334"/>
            <a:chExt cx="188886" cy="1181531"/>
          </a:xfrm>
        </p:grpSpPr>
        <p:sp>
          <p:nvSpPr>
            <p:cNvPr id="1366" name="Google Shape;1366;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8037-78D1-3BC5-37F9-E78F41CF091E}"/>
              </a:ext>
            </a:extLst>
          </p:cNvPr>
          <p:cNvSpPr>
            <a:spLocks noGrp="1"/>
          </p:cNvSpPr>
          <p:nvPr>
            <p:ph type="ctrTitle"/>
          </p:nvPr>
        </p:nvSpPr>
        <p:spPr>
          <a:xfrm>
            <a:off x="1681331" y="2265989"/>
            <a:ext cx="5321126" cy="837300"/>
          </a:xfrm>
        </p:spPr>
        <p:txBody>
          <a:bodyPr/>
          <a:lstStyle/>
          <a:p>
            <a:r>
              <a:rPr lang="en-US" dirty="0"/>
              <a:t>Thinking of another source</a:t>
            </a:r>
            <a:endParaRPr lang="en-GB" dirty="0"/>
          </a:p>
        </p:txBody>
      </p:sp>
      <p:grpSp>
        <p:nvGrpSpPr>
          <p:cNvPr id="5" name="Google Shape;12791;p62">
            <a:extLst>
              <a:ext uri="{FF2B5EF4-FFF2-40B4-BE49-F238E27FC236}">
                <a16:creationId xmlns:a16="http://schemas.microsoft.com/office/drawing/2014/main" id="{424D62E9-1590-C767-478F-6A3A7E38028D}"/>
              </a:ext>
            </a:extLst>
          </p:cNvPr>
          <p:cNvGrpSpPr/>
          <p:nvPr/>
        </p:nvGrpSpPr>
        <p:grpSpPr>
          <a:xfrm>
            <a:off x="5279665" y="2160662"/>
            <a:ext cx="974379" cy="1047953"/>
            <a:chOff x="1768821" y="3361108"/>
            <a:chExt cx="278739" cy="339073"/>
          </a:xfrm>
        </p:grpSpPr>
        <p:sp>
          <p:nvSpPr>
            <p:cNvPr id="6" name="Google Shape;12792;p62">
              <a:extLst>
                <a:ext uri="{FF2B5EF4-FFF2-40B4-BE49-F238E27FC236}">
                  <a16:creationId xmlns:a16="http://schemas.microsoft.com/office/drawing/2014/main" id="{90869743-0453-8758-40AC-B3ABC6FC63F0}"/>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793;p62">
              <a:extLst>
                <a:ext uri="{FF2B5EF4-FFF2-40B4-BE49-F238E27FC236}">
                  <a16:creationId xmlns:a16="http://schemas.microsoft.com/office/drawing/2014/main" id="{D82EF864-6C26-8905-54D4-2F7E316C2886}"/>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794;p62">
              <a:extLst>
                <a:ext uri="{FF2B5EF4-FFF2-40B4-BE49-F238E27FC236}">
                  <a16:creationId xmlns:a16="http://schemas.microsoft.com/office/drawing/2014/main" id="{0F1ACF64-AC73-BA74-3B9F-0729849E91B6}"/>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795;p62">
              <a:extLst>
                <a:ext uri="{FF2B5EF4-FFF2-40B4-BE49-F238E27FC236}">
                  <a16:creationId xmlns:a16="http://schemas.microsoft.com/office/drawing/2014/main" id="{5CB96F9E-14BA-A1AC-5436-2476A5C12F17}"/>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96;p62">
              <a:extLst>
                <a:ext uri="{FF2B5EF4-FFF2-40B4-BE49-F238E27FC236}">
                  <a16:creationId xmlns:a16="http://schemas.microsoft.com/office/drawing/2014/main" id="{E722F6B5-741B-274C-9AD4-1307BC4DA2BC}"/>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97;p62">
              <a:extLst>
                <a:ext uri="{FF2B5EF4-FFF2-40B4-BE49-F238E27FC236}">
                  <a16:creationId xmlns:a16="http://schemas.microsoft.com/office/drawing/2014/main" id="{0FC84429-17F4-41C5-D69C-21C0C363BB72}"/>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98;p62">
              <a:extLst>
                <a:ext uri="{FF2B5EF4-FFF2-40B4-BE49-F238E27FC236}">
                  <a16:creationId xmlns:a16="http://schemas.microsoft.com/office/drawing/2014/main" id="{128AE871-6D89-DF73-DF45-D7361EE28100}"/>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99;p62">
              <a:extLst>
                <a:ext uri="{FF2B5EF4-FFF2-40B4-BE49-F238E27FC236}">
                  <a16:creationId xmlns:a16="http://schemas.microsoft.com/office/drawing/2014/main" id="{5B9D71F4-1886-A5FA-FDEE-BA553481D9E9}"/>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800;p62">
              <a:extLst>
                <a:ext uri="{FF2B5EF4-FFF2-40B4-BE49-F238E27FC236}">
                  <a16:creationId xmlns:a16="http://schemas.microsoft.com/office/drawing/2014/main" id="{35A9AEC7-4794-4161-6221-609446F472AE}"/>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801;p62">
              <a:extLst>
                <a:ext uri="{FF2B5EF4-FFF2-40B4-BE49-F238E27FC236}">
                  <a16:creationId xmlns:a16="http://schemas.microsoft.com/office/drawing/2014/main" id="{6F5002B6-50DE-9CCA-A2EC-6A60B7E90162}"/>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802;p62">
              <a:extLst>
                <a:ext uri="{FF2B5EF4-FFF2-40B4-BE49-F238E27FC236}">
                  <a16:creationId xmlns:a16="http://schemas.microsoft.com/office/drawing/2014/main" id="{091E4FBB-40AC-548A-F110-72746B5589C6}"/>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26884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1FC2-CD9C-C6A7-F72C-23F33D25A1CE}"/>
              </a:ext>
            </a:extLst>
          </p:cNvPr>
          <p:cNvSpPr>
            <a:spLocks noGrp="1"/>
          </p:cNvSpPr>
          <p:nvPr>
            <p:ph type="ctrTitle"/>
          </p:nvPr>
        </p:nvSpPr>
        <p:spPr>
          <a:xfrm>
            <a:off x="665330" y="489708"/>
            <a:ext cx="3014847" cy="469847"/>
          </a:xfrm>
        </p:spPr>
        <p:txBody>
          <a:bodyPr/>
          <a:lstStyle/>
          <a:p>
            <a:r>
              <a:rPr lang="en-US" sz="2400" dirty="0"/>
              <a:t>Another failed attempt</a:t>
            </a:r>
            <a:endParaRPr lang="en-GB" sz="2400" dirty="0"/>
          </a:p>
        </p:txBody>
      </p:sp>
      <p:sp>
        <p:nvSpPr>
          <p:cNvPr id="3" name="Subtitle 2">
            <a:extLst>
              <a:ext uri="{FF2B5EF4-FFF2-40B4-BE49-F238E27FC236}">
                <a16:creationId xmlns:a16="http://schemas.microsoft.com/office/drawing/2014/main" id="{9B8418AB-2927-BA51-4A93-8F73629CC5D9}"/>
              </a:ext>
            </a:extLst>
          </p:cNvPr>
          <p:cNvSpPr>
            <a:spLocks noGrp="1"/>
          </p:cNvSpPr>
          <p:nvPr>
            <p:ph type="subTitle" idx="1"/>
          </p:nvPr>
        </p:nvSpPr>
        <p:spPr>
          <a:xfrm>
            <a:off x="665330" y="1401451"/>
            <a:ext cx="6412803" cy="1048800"/>
          </a:xfrm>
        </p:spPr>
        <p:txBody>
          <a:bodyPr/>
          <a:lstStyle/>
          <a:p>
            <a:pPr marL="400050" indent="-285750" algn="l">
              <a:buClr>
                <a:schemeClr val="bg1"/>
              </a:buClr>
              <a:buSzPct val="176000"/>
              <a:buFont typeface="Arial" panose="020B0604020202020204" pitchFamily="34" charset="0"/>
              <a:buChar char="•"/>
            </a:pPr>
            <a:r>
              <a:rPr lang="en-US" dirty="0"/>
              <a:t>What is another source that can have all information about any company? LinkedIn!</a:t>
            </a:r>
          </a:p>
          <a:p>
            <a:pPr marL="400050" indent="-285750" algn="l">
              <a:buClr>
                <a:schemeClr val="bg1"/>
              </a:buClr>
              <a:buSzPct val="176000"/>
              <a:buFont typeface="Arial" panose="020B0604020202020204" pitchFamily="34" charset="0"/>
              <a:buChar char="•"/>
            </a:pPr>
            <a:endParaRPr lang="en-US" dirty="0"/>
          </a:p>
          <a:p>
            <a:pPr marL="400050" indent="-285750" algn="l">
              <a:buClr>
                <a:schemeClr val="bg1"/>
              </a:buClr>
              <a:buSzPct val="176000"/>
              <a:buFont typeface="Arial" panose="020B0604020202020204" pitchFamily="34" charset="0"/>
              <a:buChar char="•"/>
            </a:pPr>
            <a:r>
              <a:rPr lang="en-US" dirty="0"/>
              <a:t>Unfortunately, it detected the scrapping bots and blocked it</a:t>
            </a:r>
          </a:p>
          <a:p>
            <a:pPr marL="400050" indent="-285750" algn="l">
              <a:buClr>
                <a:schemeClr val="bg1"/>
              </a:buClr>
              <a:buSzPct val="176000"/>
              <a:buFont typeface="Arial" panose="020B0604020202020204" pitchFamily="34" charset="0"/>
              <a:buChar char="•"/>
            </a:pPr>
            <a:endParaRPr lang="en-US" dirty="0"/>
          </a:p>
          <a:p>
            <a:pPr marL="400050" indent="-285750" algn="l">
              <a:buClr>
                <a:schemeClr val="bg1"/>
              </a:buClr>
              <a:buSzPct val="176000"/>
              <a:buFont typeface="Arial" panose="020B0604020202020204" pitchFamily="34" charset="0"/>
              <a:buChar char="•"/>
            </a:pPr>
            <a:r>
              <a:rPr lang="en-US" dirty="0"/>
              <a:t>But, this isn’t the end…</a:t>
            </a:r>
            <a:endParaRPr lang="en-GB" dirty="0"/>
          </a:p>
        </p:txBody>
      </p:sp>
      <p:sp>
        <p:nvSpPr>
          <p:cNvPr id="5" name="Google Shape;692;p32">
            <a:extLst>
              <a:ext uri="{FF2B5EF4-FFF2-40B4-BE49-F238E27FC236}">
                <a16:creationId xmlns:a16="http://schemas.microsoft.com/office/drawing/2014/main" id="{D97ED494-AE30-0118-A16E-D9D1CFBE565E}"/>
              </a:ext>
            </a:extLst>
          </p:cNvPr>
          <p:cNvSpPr/>
          <p:nvPr/>
        </p:nvSpPr>
        <p:spPr>
          <a:xfrm>
            <a:off x="720424" y="888688"/>
            <a:ext cx="2824288" cy="70867"/>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72;p47">
            <a:extLst>
              <a:ext uri="{FF2B5EF4-FFF2-40B4-BE49-F238E27FC236}">
                <a16:creationId xmlns:a16="http://schemas.microsoft.com/office/drawing/2014/main" id="{A2006B7E-B6E8-F906-A9EF-69AA9CED04EB}"/>
              </a:ext>
            </a:extLst>
          </p:cNvPr>
          <p:cNvSpPr/>
          <p:nvPr/>
        </p:nvSpPr>
        <p:spPr>
          <a:xfrm>
            <a:off x="6796114" y="1742014"/>
            <a:ext cx="1015594" cy="82973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379;p47">
            <a:extLst>
              <a:ext uri="{FF2B5EF4-FFF2-40B4-BE49-F238E27FC236}">
                <a16:creationId xmlns:a16="http://schemas.microsoft.com/office/drawing/2014/main" id="{C3FF30E8-6F7A-214B-D462-5161DBD12E20}"/>
              </a:ext>
            </a:extLst>
          </p:cNvPr>
          <p:cNvGrpSpPr/>
          <p:nvPr/>
        </p:nvGrpSpPr>
        <p:grpSpPr>
          <a:xfrm>
            <a:off x="6943447" y="1802259"/>
            <a:ext cx="720928" cy="708742"/>
            <a:chOff x="3824739" y="3890112"/>
            <a:chExt cx="208105" cy="186110"/>
          </a:xfrm>
        </p:grpSpPr>
        <p:sp>
          <p:nvSpPr>
            <p:cNvPr id="8" name="Google Shape;1380;p47">
              <a:extLst>
                <a:ext uri="{FF2B5EF4-FFF2-40B4-BE49-F238E27FC236}">
                  <a16:creationId xmlns:a16="http://schemas.microsoft.com/office/drawing/2014/main" id="{138554D6-BE93-CFD3-135B-0C321D834856}"/>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81;p47">
              <a:extLst>
                <a:ext uri="{FF2B5EF4-FFF2-40B4-BE49-F238E27FC236}">
                  <a16:creationId xmlns:a16="http://schemas.microsoft.com/office/drawing/2014/main" id="{DA70725F-1FEC-7BD2-E3AE-5DF1530CD75E}"/>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82;p47">
              <a:extLst>
                <a:ext uri="{FF2B5EF4-FFF2-40B4-BE49-F238E27FC236}">
                  <a16:creationId xmlns:a16="http://schemas.microsoft.com/office/drawing/2014/main" id="{E1A676C1-21FD-C149-1C4A-3E565E86C26A}"/>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2626386"/>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1253</TotalTime>
  <Words>2198</Words>
  <Application>Microsoft Office PowerPoint</Application>
  <PresentationFormat>On-screen Show (16:9)</PresentationFormat>
  <Paragraphs>334</Paragraphs>
  <Slides>71</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Maven Pro</vt:lpstr>
      <vt:lpstr>Consolas</vt:lpstr>
      <vt:lpstr>Fira Sans Extra Condensed Medium</vt:lpstr>
      <vt:lpstr>Share Tech</vt:lpstr>
      <vt:lpstr>Arial</vt:lpstr>
      <vt:lpstr>Fira Sans Condensed Medium</vt:lpstr>
      <vt:lpstr>Vivaldi</vt:lpstr>
      <vt:lpstr>Advent Pro SemiBold</vt:lpstr>
      <vt:lpstr>Data Science Consulting by Slidesgo</vt:lpstr>
      <vt:lpstr>Startup Companies Analysis</vt:lpstr>
      <vt:lpstr>Analysis Results &amp; Conclusion</vt:lpstr>
      <vt:lpstr>Introduction</vt:lpstr>
      <vt:lpstr>Our Scope</vt:lpstr>
      <vt:lpstr>Cleaning our Data</vt:lpstr>
      <vt:lpstr>Obstacles Faced</vt:lpstr>
      <vt:lpstr>Finding a source for  scrapping</vt:lpstr>
      <vt:lpstr>Thinking of another source</vt:lpstr>
      <vt:lpstr>Another failed attempt</vt:lpstr>
      <vt:lpstr>Finding the Solution!</vt:lpstr>
      <vt:lpstr>PowerPoint Presentation</vt:lpstr>
      <vt:lpstr>Question:</vt:lpstr>
      <vt:lpstr>Solution:</vt:lpstr>
      <vt:lpstr>1. Amount Of Funds</vt:lpstr>
      <vt:lpstr>1. Amount Of Funds</vt:lpstr>
      <vt:lpstr>~ distribution of companies</vt:lpstr>
      <vt:lpstr>2. Time before first fund</vt:lpstr>
      <vt:lpstr>2. Time before first fund</vt:lpstr>
      <vt:lpstr>Solution:</vt:lpstr>
      <vt:lpstr>Question:</vt:lpstr>
      <vt:lpstr>Categorizing the companies</vt:lpstr>
      <vt:lpstr>Grouping by the country</vt:lpstr>
      <vt:lpstr>Grouping by the country</vt:lpstr>
      <vt:lpstr>Focusing on the USA</vt:lpstr>
      <vt:lpstr>Conclusion</vt:lpstr>
      <vt:lpstr>Question:</vt:lpstr>
      <vt:lpstr>Focusing on Investors</vt:lpstr>
      <vt:lpstr>Investors of the closed and operating companies</vt:lpstr>
      <vt:lpstr>Constructing ratio</vt:lpstr>
      <vt:lpstr>Conclusion</vt:lpstr>
      <vt:lpstr>Question:</vt:lpstr>
      <vt:lpstr>PowerPoint Presentation</vt:lpstr>
      <vt:lpstr>Question:</vt:lpstr>
      <vt:lpstr>Investor and company country codes </vt:lpstr>
      <vt:lpstr>Question:</vt:lpstr>
      <vt:lpstr>Most famous companies among investors </vt:lpstr>
      <vt:lpstr>Question:</vt:lpstr>
      <vt:lpstr>PowerPoint Presentation</vt:lpstr>
      <vt:lpstr>Question:</vt:lpstr>
      <vt:lpstr>PowerPoint Presentation</vt:lpstr>
      <vt:lpstr>Scrapping-based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that used the scrapped info:</vt:lpstr>
      <vt:lpstr>Time-Changing Question:</vt:lpstr>
      <vt:lpstr>Solution:</vt:lpstr>
      <vt:lpstr>1. Taxes W/ Company Status</vt:lpstr>
      <vt:lpstr>1. Taxes W/ Company Status</vt:lpstr>
      <vt:lpstr>1. Taxes W/ Company Status</vt:lpstr>
      <vt:lpstr>1. Taxes W/ Company Status</vt:lpstr>
      <vt:lpstr>1. Taxes W/ Company Status</vt:lpstr>
      <vt:lpstr>1. Taxes W/ Avg Funding</vt:lpstr>
      <vt:lpstr>1. Taxes W/ Company Status</vt:lpstr>
      <vt:lpstr>1. Taxes W/ Company Status</vt:lpstr>
      <vt:lpstr>Solution:</vt:lpstr>
      <vt:lpstr>Question:</vt:lpstr>
      <vt:lpstr>Testing relationship</vt:lpstr>
      <vt:lpstr>Operating Companies</vt:lpstr>
      <vt:lpstr>Closed Companies</vt:lpstr>
      <vt:lpstr>IPO Companies</vt:lpstr>
      <vt:lpstr>Acquired Companies</vt:lpstr>
      <vt:lpstr>Conclusion</vt:lpstr>
      <vt:lpstr>Question:</vt:lpstr>
      <vt:lpstr>PowerPoint Presentation</vt:lpstr>
      <vt:lpstr>Final  THoughts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Startup Companies Analysis</dc:title>
  <dc:creator>Farah</dc:creator>
  <cp:lastModifiedBy>Gamma</cp:lastModifiedBy>
  <cp:revision>53</cp:revision>
  <dcterms:modified xsi:type="dcterms:W3CDTF">2022-05-08T11:40:48Z</dcterms:modified>
</cp:coreProperties>
</file>